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</p:sldIdLst>
  <p:sldSz cx="12192000" cy="6858000"/>
  <p:notesSz cx="6791325" cy="9872663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Дмитрий Седнев" initials="ДС" lastIdx="0" clrIdx="0">
    <p:extLst/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Дополнительное название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00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дата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ФИО выступающего,</a:t>
            </a:r>
          </a:p>
          <a:p>
            <a:pPr lvl="0"/>
            <a:r>
              <a:rPr lang="ru-RU" smtClean="0"/>
              <a:t>должность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08" y="1199210"/>
            <a:ext cx="3363672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95" y="667265"/>
            <a:ext cx="3172855" cy="4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492108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40245"/>
            <a:ext cx="195402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40245"/>
            <a:ext cx="195402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79287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79287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79287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>
            <a:fillRect/>
          </a:stretch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65651"/>
            <a:ext cx="195402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08504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08504"/>
            <a:ext cx="2677293" cy="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40245"/>
            <a:ext cx="195402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>
            <a:fillRect/>
          </a:stretch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359459"/>
            <a:ext cx="195402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</a:t>
            </a:r>
            <a:r>
              <a:rPr lang="ru-RU" smtClean="0"/>
              <a:t>уровень</a:t>
            </a:r>
          </a:p>
          <a:p>
            <a:pPr lvl="3"/>
            <a:r>
              <a:rPr lang="ru-RU" smtClean="0"/>
              <a:t>Четвертый</a:t>
            </a:r>
          </a:p>
          <a:p>
            <a:pPr lvl="4"/>
            <a:r>
              <a:rPr lang="ru-RU" smtClean="0"/>
              <a:t>Пятый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9"/>
  <p:tag name="AS_OS" val="Unix 5.15.0.1022"/>
  <p:tag name="AS_RELEASE_DATE" val="2022.10.14"/>
  <p:tag name="AS_TITLE" val="Aspose.Slides for .NET5"/>
  <p:tag name="AS_VERSION" val="22.1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ИШНКБ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00C8E6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Verdana"/>
        <a:cs typeface="Arial"/>
      </a:majorFont>
      <a:minorFont>
        <a:latin typeface="Verdana"/>
        <a:ea typeface="Verdana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ШАБЛОН_ИШНПТ_ТПУ_бумага_2022" id="{D06C5472-78B4-4761-B209-B710685E3CB3}" vid="{CBEFF166-FA8E-40E6-B438-F9FE1D060AF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Org</Company>
  <PresentationFormat>Широкоэкранный</PresentationFormat>
  <Paragraphs>0</Paragraphs>
  <Slides>1</Slides>
  <Notes>0</Notes>
  <TotalTime>28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Verdana</vt:lpstr>
      <vt:lpstr>Wingdings</vt:lpstr>
      <vt:lpstr>Calibri Light</vt:lpstr>
      <vt:lpstr>Calibri</vt:lpstr>
      <vt:lpstr>Тема Office</vt:lpstr>
      <vt:lpstr>PowerPoint Presentation</vt:lpstr>
    </vt:vector>
  </TitlesOfParts>
  <LinksUpToDate>0</LinksUpToDate>
  <SharedDoc>0</SharedDoc>
  <HyperlinksChanged>0</HyperlinksChanged>
  <Application>Aspose.Slides for .NET</Application>
  <AppVersion>22.1000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Фадеев Александр Сергеевич</dc:creator>
  <cp:lastModifiedBy>Фадеев Александр Сергеевич</cp:lastModifiedBy>
  <cp:revision>4</cp:revision>
  <cp:lastPrinted>2021-08-02T01:21:27.000</cp:lastPrinted>
  <dcterms:created xsi:type="dcterms:W3CDTF">2022-10-31T07:21:57Z</dcterms:created>
  <dcterms:modified xsi:type="dcterms:W3CDTF">2022-11-22T08:23:05Z</dcterms:modified>
</cp:coreProperties>
</file>