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tiff" ContentType="image/tiff"/>
  <Default Extension="wdp" ContentType="image/vnd.ms-photo"/>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4"/>
  </p:notesMasterIdLst>
  <p:handoutMasterIdLst>
    <p:handoutMasterId r:id="rId15"/>
  </p:handoutMasterIdLst>
  <p:sldIdLst>
    <p:sldId id="355" r:id="rId2"/>
    <p:sldId id="391" r:id="rId3"/>
    <p:sldId id="397" r:id="rId4"/>
    <p:sldId id="401" r:id="rId5"/>
    <p:sldId id="398" r:id="rId6"/>
    <p:sldId id="376" r:id="rId7"/>
    <p:sldId id="399" r:id="rId8"/>
    <p:sldId id="354" r:id="rId9"/>
    <p:sldId id="395" r:id="rId10"/>
    <p:sldId id="400" r:id="rId11"/>
    <p:sldId id="322" r:id="rId12"/>
    <p:sldId id="392" r:id="rId13"/>
  </p:sldIdLst>
  <p:sldSz cx="12192000" cy="6858000"/>
  <p:notesSz cx="6791325" cy="9872663"/>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Дмитрий Седнев" initials="ДС" lastIdx="12"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B0A2A"/>
    <a:srgbClr val="041A72"/>
    <a:srgbClr val="28BE46"/>
    <a:srgbClr val="39B54A"/>
    <a:srgbClr val="DBFCD8"/>
    <a:srgbClr val="FBE5D6"/>
    <a:srgbClr val="AC75D5"/>
    <a:srgbClr val="209740"/>
    <a:srgbClr val="76B729"/>
    <a:srgbClr val="1E7DC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Сред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2163" autoAdjust="0"/>
    <p:restoredTop sz="96327" autoAdjust="0"/>
  </p:normalViewPr>
  <p:slideViewPr>
    <p:cSldViewPr snapToGrid="0" showGuides="1">
      <p:cViewPr varScale="1">
        <p:scale>
          <a:sx n="123" d="100"/>
          <a:sy n="123" d="100"/>
        </p:scale>
        <p:origin x="912" y="192"/>
      </p:cViewPr>
      <p:guideLst/>
    </p:cSldViewPr>
  </p:slideViewPr>
  <p:outlineViewPr>
    <p:cViewPr>
      <p:scale>
        <a:sx n="33" d="100"/>
        <a:sy n="33" d="100"/>
      </p:scale>
      <p:origin x="0" y="0"/>
    </p:cViewPr>
  </p:outlineViewPr>
  <p:notesTextViewPr>
    <p:cViewPr>
      <p:scale>
        <a:sx n="1" d="1"/>
        <a:sy n="1" d="1"/>
      </p:scale>
      <p:origin x="0" y="0"/>
    </p:cViewPr>
  </p:notesTextViewPr>
  <p:notesViewPr>
    <p:cSldViewPr snapToGrid="0">
      <p:cViewPr varScale="1">
        <p:scale>
          <a:sx n="113" d="100"/>
          <a:sy n="113" d="100"/>
        </p:scale>
        <p:origin x="3372" y="90"/>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commentAuthors" Target="commentAuthors.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charts/_rels/chart1.xml.rels><?xml version="1.0" encoding="UTF-8" standalone="yes"?>
<Relationships xmlns="http://schemas.openxmlformats.org/package/2006/relationships"><Relationship Id="rId3" Type="http://schemas.openxmlformats.org/officeDocument/2006/relationships/package" Target="../embeddings/_____Microsoft_Excel.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Лист1!$B$1</c:f>
              <c:strCache>
                <c:ptCount val="1"/>
                <c:pt idx="0">
                  <c:v>Столбец1</c:v>
                </c:pt>
              </c:strCache>
            </c:strRef>
          </c:tx>
          <c:spPr>
            <a:solidFill>
              <a:srgbClr val="80BF44"/>
            </a:solidFill>
            <a:ln>
              <a:noFill/>
            </a:ln>
          </c:spPr>
          <c:dPt>
            <c:idx val="0"/>
            <c:bubble3D val="0"/>
            <c:spPr>
              <a:solidFill>
                <a:srgbClr val="28BE46"/>
              </a:solidFill>
              <a:ln w="19050">
                <a:noFill/>
              </a:ln>
              <a:effectLst/>
            </c:spPr>
            <c:extLst>
              <c:ext xmlns:c16="http://schemas.microsoft.com/office/drawing/2014/chart" uri="{C3380CC4-5D6E-409C-BE32-E72D297353CC}">
                <c16:uniqueId val="{00000001-754A-4A75-9604-E04BC1E60D69}"/>
              </c:ext>
            </c:extLst>
          </c:dPt>
          <c:dPt>
            <c:idx val="1"/>
            <c:bubble3D val="0"/>
            <c:spPr>
              <a:solidFill>
                <a:schemeClr val="bg1">
                  <a:lumMod val="85000"/>
                </a:schemeClr>
              </a:solidFill>
              <a:ln w="19050">
                <a:noFill/>
              </a:ln>
              <a:effectLst/>
            </c:spPr>
            <c:extLst>
              <c:ext xmlns:c16="http://schemas.microsoft.com/office/drawing/2014/chart" uri="{C3380CC4-5D6E-409C-BE32-E72D297353CC}">
                <c16:uniqueId val="{00000003-754A-4A75-9604-E04BC1E60D69}"/>
              </c:ext>
            </c:extLst>
          </c:dPt>
          <c:dPt>
            <c:idx val="2"/>
            <c:bubble3D val="0"/>
            <c:spPr>
              <a:solidFill>
                <a:srgbClr val="80BF44"/>
              </a:solidFill>
              <a:ln w="19050">
                <a:noFill/>
              </a:ln>
              <a:effectLst/>
            </c:spPr>
            <c:extLst>
              <c:ext xmlns:c16="http://schemas.microsoft.com/office/drawing/2014/chart" uri="{C3380CC4-5D6E-409C-BE32-E72D297353CC}">
                <c16:uniqueId val="{00000005-754A-4A75-9604-E04BC1E60D69}"/>
              </c:ext>
            </c:extLst>
          </c:dPt>
          <c:dPt>
            <c:idx val="3"/>
            <c:bubble3D val="0"/>
            <c:spPr>
              <a:solidFill>
                <a:srgbClr val="80BF44"/>
              </a:solidFill>
              <a:ln w="19050">
                <a:noFill/>
              </a:ln>
              <a:effectLst/>
            </c:spPr>
            <c:extLst>
              <c:ext xmlns:c16="http://schemas.microsoft.com/office/drawing/2014/chart" uri="{C3380CC4-5D6E-409C-BE32-E72D297353CC}">
                <c16:uniqueId val="{00000007-754A-4A75-9604-E04BC1E60D69}"/>
              </c:ext>
            </c:extLst>
          </c:dPt>
          <c:cat>
            <c:numRef>
              <c:f>Лист1!$A$2:$A$5</c:f>
              <c:numCache>
                <c:formatCode>General</c:formatCode>
                <c:ptCount val="4"/>
              </c:numCache>
            </c:numRef>
          </c:cat>
          <c:val>
            <c:numRef>
              <c:f>Лист1!$B$2:$B$5</c:f>
              <c:numCache>
                <c:formatCode>General</c:formatCode>
                <c:ptCount val="4"/>
                <c:pt idx="0">
                  <c:v>95</c:v>
                </c:pt>
                <c:pt idx="1">
                  <c:v>5</c:v>
                </c:pt>
              </c:numCache>
            </c:numRef>
          </c:val>
          <c:extLst>
            <c:ext xmlns:c16="http://schemas.microsoft.com/office/drawing/2014/chart" uri="{C3380CC4-5D6E-409C-BE32-E72D297353CC}">
              <c16:uniqueId val="{00000008-754A-4A75-9604-E04BC1E60D69}"/>
            </c:ext>
          </c:extLst>
        </c:ser>
        <c:dLbls>
          <c:showLegendKey val="0"/>
          <c:showVal val="0"/>
          <c:showCatName val="0"/>
          <c:showSerName val="0"/>
          <c:showPercent val="0"/>
          <c:showBubbleSize val="0"/>
          <c:showLeaderLines val="1"/>
        </c:dLbls>
        <c:firstSliceAng val="0"/>
      </c:pieChart>
      <c:spPr>
        <a:noFill/>
        <a:ln>
          <a:noFill/>
        </a:ln>
        <a:effectLst/>
      </c:spPr>
    </c:plotArea>
    <c:plotVisOnly val="1"/>
    <c:dispBlanksAs val="gap"/>
    <c:showDLblsOverMax val="0"/>
  </c:chart>
  <c:spPr>
    <a:noFill/>
    <a:ln>
      <a:noFill/>
    </a:ln>
    <a:effectLst/>
  </c:spPr>
  <c:txPr>
    <a:bodyPr/>
    <a:lstStyle/>
    <a:p>
      <a:pPr>
        <a:defRPr/>
      </a:pPr>
      <a:endParaRPr lang="ru-RU"/>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43225" cy="495300"/>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sz="quarter" idx="1"/>
          </p:nvPr>
        </p:nvSpPr>
        <p:spPr>
          <a:xfrm>
            <a:off x="3846513" y="0"/>
            <a:ext cx="2943225" cy="495300"/>
          </a:xfrm>
          <a:prstGeom prst="rect">
            <a:avLst/>
          </a:prstGeom>
        </p:spPr>
        <p:txBody>
          <a:bodyPr vert="horz" lIns="91440" tIns="45720" rIns="91440" bIns="45720" rtlCol="0"/>
          <a:lstStyle>
            <a:lvl1pPr algn="r">
              <a:defRPr sz="1200"/>
            </a:lvl1pPr>
          </a:lstStyle>
          <a:p>
            <a:fld id="{E2449973-B2ED-47F8-8A78-D28DB888792A}" type="datetimeFigureOut">
              <a:rPr lang="ru-RU" smtClean="0"/>
              <a:t>17.07.2023</a:t>
            </a:fld>
            <a:endParaRPr lang="ru-RU"/>
          </a:p>
        </p:txBody>
      </p:sp>
      <p:sp>
        <p:nvSpPr>
          <p:cNvPr id="4" name="Нижний колонтитул 3"/>
          <p:cNvSpPr>
            <a:spLocks noGrp="1"/>
          </p:cNvSpPr>
          <p:nvPr>
            <p:ph type="ftr" sz="quarter" idx="2"/>
          </p:nvPr>
        </p:nvSpPr>
        <p:spPr>
          <a:xfrm>
            <a:off x="0" y="9377363"/>
            <a:ext cx="2943225" cy="495300"/>
          </a:xfrm>
          <a:prstGeom prst="rect">
            <a:avLst/>
          </a:prstGeom>
        </p:spPr>
        <p:txBody>
          <a:bodyPr vert="horz" lIns="91440" tIns="45720" rIns="91440" bIns="45720" rtlCol="0" anchor="b"/>
          <a:lstStyle>
            <a:lvl1pPr algn="l">
              <a:defRPr sz="1200"/>
            </a:lvl1pPr>
          </a:lstStyle>
          <a:p>
            <a:endParaRPr lang="ru-RU"/>
          </a:p>
        </p:txBody>
      </p:sp>
      <p:sp>
        <p:nvSpPr>
          <p:cNvPr id="5" name="Номер слайда 4"/>
          <p:cNvSpPr>
            <a:spLocks noGrp="1"/>
          </p:cNvSpPr>
          <p:nvPr>
            <p:ph type="sldNum" sz="quarter" idx="3"/>
          </p:nvPr>
        </p:nvSpPr>
        <p:spPr>
          <a:xfrm>
            <a:off x="3846513" y="9377363"/>
            <a:ext cx="2943225" cy="495300"/>
          </a:xfrm>
          <a:prstGeom prst="rect">
            <a:avLst/>
          </a:prstGeom>
        </p:spPr>
        <p:txBody>
          <a:bodyPr vert="horz" lIns="91440" tIns="45720" rIns="91440" bIns="45720" rtlCol="0" anchor="b"/>
          <a:lstStyle>
            <a:lvl1pPr algn="r">
              <a:defRPr sz="1200"/>
            </a:lvl1pPr>
          </a:lstStyle>
          <a:p>
            <a:fld id="{CF5FD72E-0A6E-4C0A-A8ED-F814144E9BE6}" type="slidenum">
              <a:rPr lang="ru-RU" smtClean="0"/>
              <a:t>‹#›</a:t>
            </a:fld>
            <a:endParaRPr lang="ru-RU"/>
          </a:p>
        </p:txBody>
      </p:sp>
    </p:spTree>
    <p:extLst>
      <p:ext uri="{BB962C8B-B14F-4D97-AF65-F5344CB8AC3E}">
        <p14:creationId xmlns:p14="http://schemas.microsoft.com/office/powerpoint/2010/main" val="106455457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43225" cy="495300"/>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3846513" y="0"/>
            <a:ext cx="2943225" cy="495300"/>
          </a:xfrm>
          <a:prstGeom prst="rect">
            <a:avLst/>
          </a:prstGeom>
        </p:spPr>
        <p:txBody>
          <a:bodyPr vert="horz" lIns="91440" tIns="45720" rIns="91440" bIns="45720" rtlCol="0"/>
          <a:lstStyle>
            <a:lvl1pPr algn="r">
              <a:defRPr sz="1200"/>
            </a:lvl1pPr>
          </a:lstStyle>
          <a:p>
            <a:fld id="{B9A08D86-69CB-4C82-A7C6-468C5A2FC05D}" type="datetimeFigureOut">
              <a:rPr lang="ru-RU" smtClean="0"/>
              <a:t>17.07.2023</a:t>
            </a:fld>
            <a:endParaRPr lang="ru-RU"/>
          </a:p>
        </p:txBody>
      </p:sp>
      <p:sp>
        <p:nvSpPr>
          <p:cNvPr id="4" name="Образ слайда 3"/>
          <p:cNvSpPr>
            <a:spLocks noGrp="1" noRot="1" noChangeAspect="1"/>
          </p:cNvSpPr>
          <p:nvPr>
            <p:ph type="sldImg" idx="2"/>
          </p:nvPr>
        </p:nvSpPr>
        <p:spPr>
          <a:xfrm>
            <a:off x="434975" y="1233488"/>
            <a:ext cx="5921375" cy="3332162"/>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679450" y="4751388"/>
            <a:ext cx="5432425" cy="3887787"/>
          </a:xfrm>
          <a:prstGeom prst="rect">
            <a:avLst/>
          </a:prstGeom>
        </p:spPr>
        <p:txBody>
          <a:bodyPr vert="horz" lIns="91440" tIns="45720" rIns="91440" bIns="45720" rtlCol="0"/>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6" name="Нижний колонтитул 5"/>
          <p:cNvSpPr>
            <a:spLocks noGrp="1"/>
          </p:cNvSpPr>
          <p:nvPr>
            <p:ph type="ftr" sz="quarter" idx="4"/>
          </p:nvPr>
        </p:nvSpPr>
        <p:spPr>
          <a:xfrm>
            <a:off x="0" y="9377363"/>
            <a:ext cx="2943225" cy="495300"/>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3846513" y="9377363"/>
            <a:ext cx="2943225" cy="495300"/>
          </a:xfrm>
          <a:prstGeom prst="rect">
            <a:avLst/>
          </a:prstGeom>
        </p:spPr>
        <p:txBody>
          <a:bodyPr vert="horz" lIns="91440" tIns="45720" rIns="91440" bIns="45720" rtlCol="0" anchor="b"/>
          <a:lstStyle>
            <a:lvl1pPr algn="r">
              <a:defRPr sz="1200"/>
            </a:lvl1pPr>
          </a:lstStyle>
          <a:p>
            <a:fld id="{21E4967F-1D14-407D-BAAC-14145AB3C3D2}" type="slidenum">
              <a:rPr lang="ru-RU" smtClean="0"/>
              <a:t>‹#›</a:t>
            </a:fld>
            <a:endParaRPr lang="ru-RU"/>
          </a:p>
        </p:txBody>
      </p:sp>
    </p:spTree>
    <p:extLst>
      <p:ext uri="{BB962C8B-B14F-4D97-AF65-F5344CB8AC3E}">
        <p14:creationId xmlns:p14="http://schemas.microsoft.com/office/powerpoint/2010/main" val="301308059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1524000" y="1122363"/>
            <a:ext cx="9144000" cy="2387600"/>
          </a:xfrm>
        </p:spPr>
        <p:txBody>
          <a:bodyPr anchor="b"/>
          <a:lstStyle>
            <a:lvl1pPr algn="ctr">
              <a:defRPr sz="6000"/>
            </a:lvl1pPr>
          </a:lstStyle>
          <a:p>
            <a:r>
              <a:rPr lang="ru-RU"/>
              <a:t>Образец заголовка</a:t>
            </a:r>
          </a:p>
        </p:txBody>
      </p:sp>
      <p:sp>
        <p:nvSpPr>
          <p:cNvPr id="3" name="Подзаголовок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ru-RU"/>
              <a:t>Образец подзаголовка</a:t>
            </a:r>
          </a:p>
        </p:txBody>
      </p:sp>
      <p:sp>
        <p:nvSpPr>
          <p:cNvPr id="4" name="Дата 3"/>
          <p:cNvSpPr>
            <a:spLocks noGrp="1"/>
          </p:cNvSpPr>
          <p:nvPr>
            <p:ph type="dt" sz="half" idx="10"/>
          </p:nvPr>
        </p:nvSpPr>
        <p:spPr>
          <a:xfrm>
            <a:off x="838200" y="6356350"/>
            <a:ext cx="2743200" cy="365125"/>
          </a:xfrm>
          <a:prstGeom prst="rect">
            <a:avLst/>
          </a:prstGeom>
        </p:spPr>
        <p:txBody>
          <a:bodyPr/>
          <a:lstStyle/>
          <a:p>
            <a:fld id="{8B346DA7-549E-4F58-939F-F8EB4345D5C7}" type="datetimeFigureOut">
              <a:rPr lang="ru-RU" smtClean="0"/>
              <a:t>17.07.2023</a:t>
            </a:fld>
            <a:endParaRPr lang="ru-RU"/>
          </a:p>
        </p:txBody>
      </p:sp>
      <p:sp>
        <p:nvSpPr>
          <p:cNvPr id="5" name="Нижний колонтитул 4"/>
          <p:cNvSpPr>
            <a:spLocks noGrp="1"/>
          </p:cNvSpPr>
          <p:nvPr>
            <p:ph type="ftr" sz="quarter" idx="11"/>
          </p:nvPr>
        </p:nvSpPr>
        <p:spPr>
          <a:xfrm>
            <a:off x="4038600" y="6356350"/>
            <a:ext cx="4114800" cy="365125"/>
          </a:xfrm>
          <a:prstGeom prst="rect">
            <a:avLst/>
          </a:prstGeom>
        </p:spPr>
        <p:txBody>
          <a:bodyPr/>
          <a:lstStyle/>
          <a:p>
            <a:endParaRPr lang="ru-RU"/>
          </a:p>
        </p:txBody>
      </p:sp>
      <p:sp>
        <p:nvSpPr>
          <p:cNvPr id="6" name="Номер слайда 5"/>
          <p:cNvSpPr>
            <a:spLocks noGrp="1"/>
          </p:cNvSpPr>
          <p:nvPr>
            <p:ph type="sldNum" sz="quarter" idx="12"/>
          </p:nvPr>
        </p:nvSpPr>
        <p:spPr>
          <a:xfrm>
            <a:off x="9139052" y="6356350"/>
            <a:ext cx="2743200" cy="365125"/>
          </a:xfrm>
          <a:prstGeom prst="rect">
            <a:avLst/>
          </a:prstGeom>
        </p:spPr>
        <p:txBody>
          <a:bodyPr/>
          <a:lstStyle/>
          <a:p>
            <a:fld id="{751D432A-D135-4954-8559-2B6A9DE81B6A}" type="slidenum">
              <a:rPr lang="ru-RU" smtClean="0"/>
              <a:t>‹#›</a:t>
            </a:fld>
            <a:endParaRPr lang="ru-RU"/>
          </a:p>
        </p:txBody>
      </p:sp>
    </p:spTree>
    <p:extLst>
      <p:ext uri="{BB962C8B-B14F-4D97-AF65-F5344CB8AC3E}">
        <p14:creationId xmlns:p14="http://schemas.microsoft.com/office/powerpoint/2010/main" val="56923393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Вертикальный текст 2"/>
          <p:cNvSpPr>
            <a:spLocks noGrp="1"/>
          </p:cNvSpPr>
          <p:nvPr>
            <p:ph type="body" orient="vert" idx="1"/>
          </p:nvPr>
        </p:nvSpPr>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p:cNvSpPr>
            <a:spLocks noGrp="1"/>
          </p:cNvSpPr>
          <p:nvPr>
            <p:ph type="dt" sz="half" idx="10"/>
          </p:nvPr>
        </p:nvSpPr>
        <p:spPr>
          <a:xfrm>
            <a:off x="838200" y="6356350"/>
            <a:ext cx="2743200" cy="365125"/>
          </a:xfrm>
          <a:prstGeom prst="rect">
            <a:avLst/>
          </a:prstGeom>
        </p:spPr>
        <p:txBody>
          <a:bodyPr/>
          <a:lstStyle/>
          <a:p>
            <a:fld id="{8B346DA7-549E-4F58-939F-F8EB4345D5C7}" type="datetimeFigureOut">
              <a:rPr lang="ru-RU" smtClean="0"/>
              <a:t>17.07.2023</a:t>
            </a:fld>
            <a:endParaRPr lang="ru-RU"/>
          </a:p>
        </p:txBody>
      </p:sp>
      <p:sp>
        <p:nvSpPr>
          <p:cNvPr id="5" name="Нижний колонтитул 4"/>
          <p:cNvSpPr>
            <a:spLocks noGrp="1"/>
          </p:cNvSpPr>
          <p:nvPr>
            <p:ph type="ftr" sz="quarter" idx="11"/>
          </p:nvPr>
        </p:nvSpPr>
        <p:spPr>
          <a:xfrm>
            <a:off x="4038600" y="6356350"/>
            <a:ext cx="4114800" cy="365125"/>
          </a:xfrm>
          <a:prstGeom prst="rect">
            <a:avLst/>
          </a:prstGeom>
        </p:spPr>
        <p:txBody>
          <a:bodyPr/>
          <a:lstStyle/>
          <a:p>
            <a:endParaRPr lang="ru-RU"/>
          </a:p>
        </p:txBody>
      </p:sp>
      <p:sp>
        <p:nvSpPr>
          <p:cNvPr id="6" name="Номер слайда 5"/>
          <p:cNvSpPr>
            <a:spLocks noGrp="1"/>
          </p:cNvSpPr>
          <p:nvPr>
            <p:ph type="sldNum" sz="quarter" idx="12"/>
          </p:nvPr>
        </p:nvSpPr>
        <p:spPr>
          <a:xfrm>
            <a:off x="9139052" y="6356350"/>
            <a:ext cx="2743200" cy="365125"/>
          </a:xfrm>
          <a:prstGeom prst="rect">
            <a:avLst/>
          </a:prstGeom>
        </p:spPr>
        <p:txBody>
          <a:bodyPr/>
          <a:lstStyle/>
          <a:p>
            <a:fld id="{751D432A-D135-4954-8559-2B6A9DE81B6A}" type="slidenum">
              <a:rPr lang="ru-RU" smtClean="0"/>
              <a:t>‹#›</a:t>
            </a:fld>
            <a:endParaRPr lang="ru-RU"/>
          </a:p>
        </p:txBody>
      </p:sp>
    </p:spTree>
    <p:extLst>
      <p:ext uri="{BB962C8B-B14F-4D97-AF65-F5344CB8AC3E}">
        <p14:creationId xmlns:p14="http://schemas.microsoft.com/office/powerpoint/2010/main" val="383503155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8724900" y="365125"/>
            <a:ext cx="2628900" cy="5811838"/>
          </a:xfrm>
        </p:spPr>
        <p:txBody>
          <a:bodyPr vert="eaVert"/>
          <a:lstStyle/>
          <a:p>
            <a:r>
              <a:rPr lang="ru-RU"/>
              <a:t>Образец заголовка</a:t>
            </a:r>
          </a:p>
        </p:txBody>
      </p:sp>
      <p:sp>
        <p:nvSpPr>
          <p:cNvPr id="3" name="Вертикальный текст 2"/>
          <p:cNvSpPr>
            <a:spLocks noGrp="1"/>
          </p:cNvSpPr>
          <p:nvPr>
            <p:ph type="body" orient="vert" idx="1"/>
          </p:nvPr>
        </p:nvSpPr>
        <p:spPr>
          <a:xfrm>
            <a:off x="838200" y="365125"/>
            <a:ext cx="7734300" cy="5811838"/>
          </a:xfrm>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p:cNvSpPr>
            <a:spLocks noGrp="1"/>
          </p:cNvSpPr>
          <p:nvPr>
            <p:ph type="dt" sz="half" idx="10"/>
          </p:nvPr>
        </p:nvSpPr>
        <p:spPr>
          <a:xfrm>
            <a:off x="838200" y="6356350"/>
            <a:ext cx="2743200" cy="365125"/>
          </a:xfrm>
          <a:prstGeom prst="rect">
            <a:avLst/>
          </a:prstGeom>
        </p:spPr>
        <p:txBody>
          <a:bodyPr/>
          <a:lstStyle/>
          <a:p>
            <a:fld id="{8B346DA7-549E-4F58-939F-F8EB4345D5C7}" type="datetimeFigureOut">
              <a:rPr lang="ru-RU" smtClean="0"/>
              <a:t>17.07.2023</a:t>
            </a:fld>
            <a:endParaRPr lang="ru-RU"/>
          </a:p>
        </p:txBody>
      </p:sp>
      <p:sp>
        <p:nvSpPr>
          <p:cNvPr id="5" name="Нижний колонтитул 4"/>
          <p:cNvSpPr>
            <a:spLocks noGrp="1"/>
          </p:cNvSpPr>
          <p:nvPr>
            <p:ph type="ftr" sz="quarter" idx="11"/>
          </p:nvPr>
        </p:nvSpPr>
        <p:spPr>
          <a:xfrm>
            <a:off x="4038600" y="6356350"/>
            <a:ext cx="4114800" cy="365125"/>
          </a:xfrm>
          <a:prstGeom prst="rect">
            <a:avLst/>
          </a:prstGeom>
        </p:spPr>
        <p:txBody>
          <a:bodyPr/>
          <a:lstStyle/>
          <a:p>
            <a:endParaRPr lang="ru-RU"/>
          </a:p>
        </p:txBody>
      </p:sp>
      <p:sp>
        <p:nvSpPr>
          <p:cNvPr id="6" name="Номер слайда 5"/>
          <p:cNvSpPr>
            <a:spLocks noGrp="1"/>
          </p:cNvSpPr>
          <p:nvPr>
            <p:ph type="sldNum" sz="quarter" idx="12"/>
          </p:nvPr>
        </p:nvSpPr>
        <p:spPr>
          <a:xfrm>
            <a:off x="9139052" y="6356350"/>
            <a:ext cx="2743200" cy="365125"/>
          </a:xfrm>
          <a:prstGeom prst="rect">
            <a:avLst/>
          </a:prstGeom>
        </p:spPr>
        <p:txBody>
          <a:bodyPr/>
          <a:lstStyle/>
          <a:p>
            <a:fld id="{751D432A-D135-4954-8559-2B6A9DE81B6A}" type="slidenum">
              <a:rPr lang="ru-RU" smtClean="0"/>
              <a:t>‹#›</a:t>
            </a:fld>
            <a:endParaRPr lang="ru-RU"/>
          </a:p>
        </p:txBody>
      </p:sp>
    </p:spTree>
    <p:extLst>
      <p:ext uri="{BB962C8B-B14F-4D97-AF65-F5344CB8AC3E}">
        <p14:creationId xmlns:p14="http://schemas.microsoft.com/office/powerpoint/2010/main" val="117353779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Титульный слайд">
    <p:bg>
      <p:bgPr>
        <a:solidFill>
          <a:schemeClr val="bg1"/>
        </a:solidFill>
        <a:effectLst/>
      </p:bgPr>
    </p:bg>
    <p:spTree>
      <p:nvGrpSpPr>
        <p:cNvPr id="1" name=""/>
        <p:cNvGrpSpPr/>
        <p:nvPr/>
      </p:nvGrpSpPr>
      <p:grpSpPr>
        <a:xfrm>
          <a:off x="0" y="0"/>
          <a:ext cx="0" cy="0"/>
          <a:chOff x="0" y="0"/>
          <a:chExt cx="0" cy="0"/>
        </a:xfrm>
      </p:grpSpPr>
      <p:pic>
        <p:nvPicPr>
          <p:cNvPr id="10" name="Рисунок 9"/>
          <p:cNvPicPr>
            <a:picLocks noChangeAspect="1"/>
          </p:cNvPicPr>
          <p:nvPr userDrawn="1"/>
        </p:nvPicPr>
        <p:blipFill rotWithShape="1">
          <a:blip r:embed="rId2" cstate="print">
            <a:extLst>
              <a:ext uri="{28A0092B-C50C-407E-A947-70E740481C1C}">
                <a14:useLocalDpi xmlns:a14="http://schemas.microsoft.com/office/drawing/2010/main" val="0"/>
              </a:ext>
            </a:extLst>
          </a:blip>
          <a:srcRect t="-1" r="65521" b="15899"/>
          <a:stretch/>
        </p:blipFill>
        <p:spPr>
          <a:xfrm>
            <a:off x="0" y="-1"/>
            <a:ext cx="4203700" cy="6858001"/>
          </a:xfrm>
          <a:prstGeom prst="rect">
            <a:avLst/>
          </a:prstGeom>
        </p:spPr>
      </p:pic>
      <p:sp>
        <p:nvSpPr>
          <p:cNvPr id="2" name="Заголовок 1"/>
          <p:cNvSpPr>
            <a:spLocks noGrp="1"/>
          </p:cNvSpPr>
          <p:nvPr>
            <p:ph type="ctrTitle" hasCustomPrompt="1"/>
          </p:nvPr>
        </p:nvSpPr>
        <p:spPr>
          <a:xfrm>
            <a:off x="4970455" y="1894702"/>
            <a:ext cx="6760226" cy="2165607"/>
          </a:xfrm>
        </p:spPr>
        <p:txBody>
          <a:bodyPr anchor="b">
            <a:normAutofit/>
          </a:bodyPr>
          <a:lstStyle>
            <a:lvl1pPr algn="l">
              <a:defRPr sz="3400" cap="all" spc="300" baseline="0"/>
            </a:lvl1pPr>
          </a:lstStyle>
          <a:p>
            <a:r>
              <a:rPr lang="ru-RU" dirty="0"/>
              <a:t>Название презентации</a:t>
            </a:r>
          </a:p>
        </p:txBody>
      </p:sp>
      <p:sp>
        <p:nvSpPr>
          <p:cNvPr id="3" name="Подзаголовок 2"/>
          <p:cNvSpPr>
            <a:spLocks noGrp="1"/>
          </p:cNvSpPr>
          <p:nvPr>
            <p:ph type="subTitle" idx="1" hasCustomPrompt="1"/>
          </p:nvPr>
        </p:nvSpPr>
        <p:spPr>
          <a:xfrm>
            <a:off x="4970454" y="4060310"/>
            <a:ext cx="6760226" cy="832965"/>
          </a:xfrm>
        </p:spPr>
        <p:txBody>
          <a:bodyPr/>
          <a:lstStyle>
            <a:lvl1pPr marL="0" indent="0" algn="l">
              <a:buNone/>
              <a:defRPr sz="2400" spc="200" baseline="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ru-RU" dirty="0"/>
              <a:t>Дополнительное название</a:t>
            </a:r>
          </a:p>
        </p:txBody>
      </p:sp>
      <p:sp>
        <p:nvSpPr>
          <p:cNvPr id="7" name="Прямоугольник 6"/>
          <p:cNvSpPr/>
          <p:nvPr userDrawn="1"/>
        </p:nvSpPr>
        <p:spPr>
          <a:xfrm>
            <a:off x="0" y="0"/>
            <a:ext cx="4233793" cy="6863071"/>
          </a:xfrm>
          <a:prstGeom prst="rect">
            <a:avLst/>
          </a:prstGeom>
          <a:solidFill>
            <a:schemeClr val="bg1">
              <a:alpha val="4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4" name="Текст 13"/>
          <p:cNvSpPr>
            <a:spLocks noGrp="1"/>
          </p:cNvSpPr>
          <p:nvPr>
            <p:ph type="body" sz="quarter" idx="10" hasCustomPrompt="1"/>
          </p:nvPr>
        </p:nvSpPr>
        <p:spPr>
          <a:xfrm>
            <a:off x="5037138" y="6482492"/>
            <a:ext cx="1949450" cy="289011"/>
          </a:xfrm>
        </p:spPr>
        <p:txBody>
          <a:bodyPr/>
          <a:lstStyle>
            <a:lvl1pPr marL="0" indent="0">
              <a:buNone/>
              <a:defRPr sz="1600">
                <a:solidFill>
                  <a:schemeClr val="tx1">
                    <a:lumMod val="50000"/>
                    <a:lumOff val="50000"/>
                  </a:schemeClr>
                </a:solidFill>
              </a:defRPr>
            </a:lvl1pPr>
            <a:lvl2pPr marL="457200" indent="0">
              <a:buNone/>
              <a:defRPr/>
            </a:lvl2pPr>
            <a:lvl3pPr marL="914400" indent="0">
              <a:buNone/>
              <a:defRPr/>
            </a:lvl3pPr>
            <a:lvl4pPr marL="1371600" indent="0">
              <a:buNone/>
              <a:defRPr/>
            </a:lvl4pPr>
            <a:lvl5pPr marL="1828800" indent="0">
              <a:buNone/>
              <a:defRPr/>
            </a:lvl5pPr>
          </a:lstStyle>
          <a:p>
            <a:pPr lvl="0"/>
            <a:r>
              <a:rPr lang="ru-RU" dirty="0"/>
              <a:t>дата</a:t>
            </a:r>
          </a:p>
        </p:txBody>
      </p:sp>
      <p:sp>
        <p:nvSpPr>
          <p:cNvPr id="17" name="Текст 16"/>
          <p:cNvSpPr>
            <a:spLocks noGrp="1"/>
          </p:cNvSpPr>
          <p:nvPr>
            <p:ph type="body" sz="quarter" idx="12" hasCustomPrompt="1"/>
          </p:nvPr>
        </p:nvSpPr>
        <p:spPr>
          <a:xfrm>
            <a:off x="4970590" y="4979008"/>
            <a:ext cx="4890102" cy="808038"/>
          </a:xfrm>
        </p:spPr>
        <p:txBody>
          <a:bodyPr/>
          <a:lstStyle>
            <a:lvl1pPr marL="0" indent="0">
              <a:lnSpc>
                <a:spcPct val="100000"/>
              </a:lnSpc>
              <a:spcBef>
                <a:spcPts val="0"/>
              </a:spcBef>
              <a:buNone/>
              <a:defRPr>
                <a:solidFill>
                  <a:schemeClr val="tx1">
                    <a:lumMod val="50000"/>
                    <a:lumOff val="50000"/>
                  </a:schemeClr>
                </a:solidFill>
              </a:defRPr>
            </a:lvl1pPr>
            <a:lvl2pPr marL="457200" indent="0">
              <a:buNone/>
              <a:defRPr/>
            </a:lvl2pPr>
            <a:lvl3pPr marL="914400" indent="0">
              <a:buNone/>
              <a:defRPr/>
            </a:lvl3pPr>
            <a:lvl4pPr marL="1371600" indent="0">
              <a:buNone/>
              <a:defRPr/>
            </a:lvl4pPr>
            <a:lvl5pPr marL="1828800" indent="0">
              <a:buNone/>
              <a:defRPr/>
            </a:lvl5pPr>
          </a:lstStyle>
          <a:p>
            <a:pPr lvl="0"/>
            <a:r>
              <a:rPr lang="ru-RU" dirty="0"/>
              <a:t>ФИО выступающего,</a:t>
            </a:r>
          </a:p>
          <a:p>
            <a:pPr lvl="0"/>
            <a:r>
              <a:rPr lang="ru-RU" dirty="0"/>
              <a:t>должность</a:t>
            </a:r>
          </a:p>
        </p:txBody>
      </p:sp>
      <p:pic>
        <p:nvPicPr>
          <p:cNvPr id="5" name="Рисунок 4">
            <a:extLst>
              <a:ext uri="{FF2B5EF4-FFF2-40B4-BE49-F238E27FC236}">
                <a16:creationId xmlns:a16="http://schemas.microsoft.com/office/drawing/2014/main" id="{FE0B7DA3-3471-0C60-265D-BDF205727D4E}"/>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5037138" y="1026338"/>
            <a:ext cx="2216150" cy="520641"/>
          </a:xfrm>
          <a:prstGeom prst="rect">
            <a:avLst/>
          </a:prstGeom>
        </p:spPr>
      </p:pic>
    </p:spTree>
    <p:extLst>
      <p:ext uri="{BB962C8B-B14F-4D97-AF65-F5344CB8AC3E}">
        <p14:creationId xmlns:p14="http://schemas.microsoft.com/office/powerpoint/2010/main" val="247552637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Объект 2"/>
          <p:cNvSpPr>
            <a:spLocks noGrp="1"/>
          </p:cNvSpPr>
          <p:nvPr>
            <p:ph idx="1"/>
          </p:nvPr>
        </p:nvSpPr>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p:cNvSpPr>
            <a:spLocks noGrp="1"/>
          </p:cNvSpPr>
          <p:nvPr>
            <p:ph type="dt" sz="half" idx="10"/>
          </p:nvPr>
        </p:nvSpPr>
        <p:spPr>
          <a:xfrm>
            <a:off x="838200" y="6356350"/>
            <a:ext cx="2743200" cy="365125"/>
          </a:xfrm>
          <a:prstGeom prst="rect">
            <a:avLst/>
          </a:prstGeom>
        </p:spPr>
        <p:txBody>
          <a:bodyPr/>
          <a:lstStyle/>
          <a:p>
            <a:fld id="{8B346DA7-549E-4F58-939F-F8EB4345D5C7}" type="datetimeFigureOut">
              <a:rPr lang="ru-RU" smtClean="0"/>
              <a:t>17.07.2023</a:t>
            </a:fld>
            <a:endParaRPr lang="ru-RU"/>
          </a:p>
        </p:txBody>
      </p:sp>
      <p:sp>
        <p:nvSpPr>
          <p:cNvPr id="5" name="Нижний колонтитул 4"/>
          <p:cNvSpPr>
            <a:spLocks noGrp="1"/>
          </p:cNvSpPr>
          <p:nvPr>
            <p:ph type="ftr" sz="quarter" idx="11"/>
          </p:nvPr>
        </p:nvSpPr>
        <p:spPr>
          <a:xfrm>
            <a:off x="4038600" y="6356350"/>
            <a:ext cx="4114800" cy="365125"/>
          </a:xfrm>
          <a:prstGeom prst="rect">
            <a:avLst/>
          </a:prstGeom>
        </p:spPr>
        <p:txBody>
          <a:bodyPr/>
          <a:lstStyle/>
          <a:p>
            <a:endParaRPr lang="ru-RU"/>
          </a:p>
        </p:txBody>
      </p:sp>
      <p:sp>
        <p:nvSpPr>
          <p:cNvPr id="6" name="Номер слайда 5"/>
          <p:cNvSpPr>
            <a:spLocks noGrp="1"/>
          </p:cNvSpPr>
          <p:nvPr>
            <p:ph type="sldNum" sz="quarter" idx="12"/>
          </p:nvPr>
        </p:nvSpPr>
        <p:spPr>
          <a:xfrm>
            <a:off x="9139052" y="6356350"/>
            <a:ext cx="2743200" cy="365125"/>
          </a:xfrm>
          <a:prstGeom prst="rect">
            <a:avLst/>
          </a:prstGeom>
        </p:spPr>
        <p:txBody>
          <a:bodyPr/>
          <a:lstStyle/>
          <a:p>
            <a:fld id="{751D432A-D135-4954-8559-2B6A9DE81B6A}" type="slidenum">
              <a:rPr lang="ru-RU" smtClean="0"/>
              <a:t>‹#›</a:t>
            </a:fld>
            <a:endParaRPr lang="ru-RU"/>
          </a:p>
        </p:txBody>
      </p:sp>
    </p:spTree>
    <p:extLst>
      <p:ext uri="{BB962C8B-B14F-4D97-AF65-F5344CB8AC3E}">
        <p14:creationId xmlns:p14="http://schemas.microsoft.com/office/powerpoint/2010/main" val="285183395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1850" y="1709738"/>
            <a:ext cx="10515600" cy="2852737"/>
          </a:xfrm>
        </p:spPr>
        <p:txBody>
          <a:bodyPr anchor="b"/>
          <a:lstStyle>
            <a:lvl1pPr>
              <a:defRPr sz="6000"/>
            </a:lvl1pPr>
          </a:lstStyle>
          <a:p>
            <a:r>
              <a:rPr lang="ru-RU"/>
              <a:t>Образец заголовка</a:t>
            </a:r>
          </a:p>
        </p:txBody>
      </p:sp>
      <p:sp>
        <p:nvSpPr>
          <p:cNvPr id="3" name="Текст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ru-RU"/>
              <a:t>Образец текста</a:t>
            </a:r>
          </a:p>
        </p:txBody>
      </p:sp>
      <p:sp>
        <p:nvSpPr>
          <p:cNvPr id="4" name="Дата 3"/>
          <p:cNvSpPr>
            <a:spLocks noGrp="1"/>
          </p:cNvSpPr>
          <p:nvPr>
            <p:ph type="dt" sz="half" idx="10"/>
          </p:nvPr>
        </p:nvSpPr>
        <p:spPr>
          <a:xfrm>
            <a:off x="838200" y="6356350"/>
            <a:ext cx="2743200" cy="365125"/>
          </a:xfrm>
          <a:prstGeom prst="rect">
            <a:avLst/>
          </a:prstGeom>
        </p:spPr>
        <p:txBody>
          <a:bodyPr/>
          <a:lstStyle/>
          <a:p>
            <a:fld id="{8B346DA7-549E-4F58-939F-F8EB4345D5C7}" type="datetimeFigureOut">
              <a:rPr lang="ru-RU" smtClean="0"/>
              <a:t>17.07.2023</a:t>
            </a:fld>
            <a:endParaRPr lang="ru-RU"/>
          </a:p>
        </p:txBody>
      </p:sp>
      <p:sp>
        <p:nvSpPr>
          <p:cNvPr id="5" name="Нижний колонтитул 4"/>
          <p:cNvSpPr>
            <a:spLocks noGrp="1"/>
          </p:cNvSpPr>
          <p:nvPr>
            <p:ph type="ftr" sz="quarter" idx="11"/>
          </p:nvPr>
        </p:nvSpPr>
        <p:spPr>
          <a:xfrm>
            <a:off x="4038600" y="6356350"/>
            <a:ext cx="4114800" cy="365125"/>
          </a:xfrm>
          <a:prstGeom prst="rect">
            <a:avLst/>
          </a:prstGeom>
        </p:spPr>
        <p:txBody>
          <a:bodyPr/>
          <a:lstStyle/>
          <a:p>
            <a:endParaRPr lang="ru-RU"/>
          </a:p>
        </p:txBody>
      </p:sp>
      <p:sp>
        <p:nvSpPr>
          <p:cNvPr id="6" name="Номер слайда 5"/>
          <p:cNvSpPr>
            <a:spLocks noGrp="1"/>
          </p:cNvSpPr>
          <p:nvPr>
            <p:ph type="sldNum" sz="quarter" idx="12"/>
          </p:nvPr>
        </p:nvSpPr>
        <p:spPr>
          <a:xfrm>
            <a:off x="9139052" y="6356350"/>
            <a:ext cx="2743200" cy="365125"/>
          </a:xfrm>
          <a:prstGeom prst="rect">
            <a:avLst/>
          </a:prstGeom>
        </p:spPr>
        <p:txBody>
          <a:bodyPr/>
          <a:lstStyle/>
          <a:p>
            <a:fld id="{751D432A-D135-4954-8559-2B6A9DE81B6A}" type="slidenum">
              <a:rPr lang="ru-RU" smtClean="0"/>
              <a:t>‹#›</a:t>
            </a:fld>
            <a:endParaRPr lang="ru-RU"/>
          </a:p>
        </p:txBody>
      </p:sp>
    </p:spTree>
    <p:extLst>
      <p:ext uri="{BB962C8B-B14F-4D97-AF65-F5344CB8AC3E}">
        <p14:creationId xmlns:p14="http://schemas.microsoft.com/office/powerpoint/2010/main" val="120755238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Объект 2"/>
          <p:cNvSpPr>
            <a:spLocks noGrp="1"/>
          </p:cNvSpPr>
          <p:nvPr>
            <p:ph sz="half" idx="1"/>
          </p:nvPr>
        </p:nvSpPr>
        <p:spPr>
          <a:xfrm>
            <a:off x="838200" y="1825625"/>
            <a:ext cx="5181600" cy="435133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Объект 3"/>
          <p:cNvSpPr>
            <a:spLocks noGrp="1"/>
          </p:cNvSpPr>
          <p:nvPr>
            <p:ph sz="half" idx="2"/>
          </p:nvPr>
        </p:nvSpPr>
        <p:spPr>
          <a:xfrm>
            <a:off x="6172200" y="1825625"/>
            <a:ext cx="5181600" cy="435133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5" name="Дата 4"/>
          <p:cNvSpPr>
            <a:spLocks noGrp="1"/>
          </p:cNvSpPr>
          <p:nvPr>
            <p:ph type="dt" sz="half" idx="10"/>
          </p:nvPr>
        </p:nvSpPr>
        <p:spPr>
          <a:xfrm>
            <a:off x="838200" y="6356350"/>
            <a:ext cx="2743200" cy="365125"/>
          </a:xfrm>
          <a:prstGeom prst="rect">
            <a:avLst/>
          </a:prstGeom>
        </p:spPr>
        <p:txBody>
          <a:bodyPr/>
          <a:lstStyle/>
          <a:p>
            <a:fld id="{8B346DA7-549E-4F58-939F-F8EB4345D5C7}" type="datetimeFigureOut">
              <a:rPr lang="ru-RU" smtClean="0"/>
              <a:t>17.07.2023</a:t>
            </a:fld>
            <a:endParaRPr lang="ru-RU"/>
          </a:p>
        </p:txBody>
      </p:sp>
      <p:sp>
        <p:nvSpPr>
          <p:cNvPr id="6" name="Нижний колонтитул 5"/>
          <p:cNvSpPr>
            <a:spLocks noGrp="1"/>
          </p:cNvSpPr>
          <p:nvPr>
            <p:ph type="ftr" sz="quarter" idx="11"/>
          </p:nvPr>
        </p:nvSpPr>
        <p:spPr>
          <a:xfrm>
            <a:off x="4038600" y="6356350"/>
            <a:ext cx="4114800" cy="365125"/>
          </a:xfrm>
          <a:prstGeom prst="rect">
            <a:avLst/>
          </a:prstGeom>
        </p:spPr>
        <p:txBody>
          <a:bodyPr/>
          <a:lstStyle/>
          <a:p>
            <a:endParaRPr lang="ru-RU"/>
          </a:p>
        </p:txBody>
      </p:sp>
      <p:sp>
        <p:nvSpPr>
          <p:cNvPr id="7" name="Номер слайда 6"/>
          <p:cNvSpPr>
            <a:spLocks noGrp="1"/>
          </p:cNvSpPr>
          <p:nvPr>
            <p:ph type="sldNum" sz="quarter" idx="12"/>
          </p:nvPr>
        </p:nvSpPr>
        <p:spPr>
          <a:xfrm>
            <a:off x="9139052" y="6356350"/>
            <a:ext cx="2743200" cy="365125"/>
          </a:xfrm>
          <a:prstGeom prst="rect">
            <a:avLst/>
          </a:prstGeom>
        </p:spPr>
        <p:txBody>
          <a:bodyPr/>
          <a:lstStyle/>
          <a:p>
            <a:fld id="{751D432A-D135-4954-8559-2B6A9DE81B6A}" type="slidenum">
              <a:rPr lang="ru-RU" smtClean="0"/>
              <a:t>‹#›</a:t>
            </a:fld>
            <a:endParaRPr lang="ru-RU"/>
          </a:p>
        </p:txBody>
      </p:sp>
    </p:spTree>
    <p:extLst>
      <p:ext uri="{BB962C8B-B14F-4D97-AF65-F5344CB8AC3E}">
        <p14:creationId xmlns:p14="http://schemas.microsoft.com/office/powerpoint/2010/main" val="324558739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9788" y="365125"/>
            <a:ext cx="10515600" cy="1325563"/>
          </a:xfrm>
        </p:spPr>
        <p:txBody>
          <a:bodyPr/>
          <a:lstStyle/>
          <a:p>
            <a:r>
              <a:rPr lang="ru-RU"/>
              <a:t>Образец заголовка</a:t>
            </a:r>
          </a:p>
        </p:txBody>
      </p:sp>
      <p:sp>
        <p:nvSpPr>
          <p:cNvPr id="3" name="Текст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4" name="Объект 3"/>
          <p:cNvSpPr>
            <a:spLocks noGrp="1"/>
          </p:cNvSpPr>
          <p:nvPr>
            <p:ph sz="half" idx="2"/>
          </p:nvPr>
        </p:nvSpPr>
        <p:spPr>
          <a:xfrm>
            <a:off x="839788" y="2505075"/>
            <a:ext cx="5157787" cy="368458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5" name="Текст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6" name="Объект 5"/>
          <p:cNvSpPr>
            <a:spLocks noGrp="1"/>
          </p:cNvSpPr>
          <p:nvPr>
            <p:ph sz="quarter" idx="4"/>
          </p:nvPr>
        </p:nvSpPr>
        <p:spPr>
          <a:xfrm>
            <a:off x="6172200" y="2505075"/>
            <a:ext cx="5183188" cy="368458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7" name="Дата 6"/>
          <p:cNvSpPr>
            <a:spLocks noGrp="1"/>
          </p:cNvSpPr>
          <p:nvPr>
            <p:ph type="dt" sz="half" idx="10"/>
          </p:nvPr>
        </p:nvSpPr>
        <p:spPr>
          <a:xfrm>
            <a:off x="838200" y="6356350"/>
            <a:ext cx="2743200" cy="365125"/>
          </a:xfrm>
          <a:prstGeom prst="rect">
            <a:avLst/>
          </a:prstGeom>
        </p:spPr>
        <p:txBody>
          <a:bodyPr/>
          <a:lstStyle/>
          <a:p>
            <a:fld id="{8B346DA7-549E-4F58-939F-F8EB4345D5C7}" type="datetimeFigureOut">
              <a:rPr lang="ru-RU" smtClean="0"/>
              <a:t>17.07.2023</a:t>
            </a:fld>
            <a:endParaRPr lang="ru-RU"/>
          </a:p>
        </p:txBody>
      </p:sp>
      <p:sp>
        <p:nvSpPr>
          <p:cNvPr id="8" name="Нижний колонтитул 7"/>
          <p:cNvSpPr>
            <a:spLocks noGrp="1"/>
          </p:cNvSpPr>
          <p:nvPr>
            <p:ph type="ftr" sz="quarter" idx="11"/>
          </p:nvPr>
        </p:nvSpPr>
        <p:spPr>
          <a:xfrm>
            <a:off x="4038600" y="6356350"/>
            <a:ext cx="4114800" cy="365125"/>
          </a:xfrm>
          <a:prstGeom prst="rect">
            <a:avLst/>
          </a:prstGeom>
        </p:spPr>
        <p:txBody>
          <a:bodyPr/>
          <a:lstStyle/>
          <a:p>
            <a:endParaRPr lang="ru-RU"/>
          </a:p>
        </p:txBody>
      </p:sp>
      <p:sp>
        <p:nvSpPr>
          <p:cNvPr id="9" name="Номер слайда 8"/>
          <p:cNvSpPr>
            <a:spLocks noGrp="1"/>
          </p:cNvSpPr>
          <p:nvPr>
            <p:ph type="sldNum" sz="quarter" idx="12"/>
          </p:nvPr>
        </p:nvSpPr>
        <p:spPr>
          <a:xfrm>
            <a:off x="9139052" y="6356350"/>
            <a:ext cx="2743200" cy="365125"/>
          </a:xfrm>
          <a:prstGeom prst="rect">
            <a:avLst/>
          </a:prstGeom>
        </p:spPr>
        <p:txBody>
          <a:bodyPr/>
          <a:lstStyle/>
          <a:p>
            <a:fld id="{751D432A-D135-4954-8559-2B6A9DE81B6A}" type="slidenum">
              <a:rPr lang="ru-RU" smtClean="0"/>
              <a:t>‹#›</a:t>
            </a:fld>
            <a:endParaRPr lang="ru-RU"/>
          </a:p>
        </p:txBody>
      </p:sp>
    </p:spTree>
    <p:extLst>
      <p:ext uri="{BB962C8B-B14F-4D97-AF65-F5344CB8AC3E}">
        <p14:creationId xmlns:p14="http://schemas.microsoft.com/office/powerpoint/2010/main" val="265607825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Дата 2"/>
          <p:cNvSpPr>
            <a:spLocks noGrp="1"/>
          </p:cNvSpPr>
          <p:nvPr>
            <p:ph type="dt" sz="half" idx="10"/>
          </p:nvPr>
        </p:nvSpPr>
        <p:spPr>
          <a:xfrm>
            <a:off x="838200" y="6356350"/>
            <a:ext cx="2743200" cy="365125"/>
          </a:xfrm>
          <a:prstGeom prst="rect">
            <a:avLst/>
          </a:prstGeom>
        </p:spPr>
        <p:txBody>
          <a:bodyPr/>
          <a:lstStyle/>
          <a:p>
            <a:fld id="{8B346DA7-549E-4F58-939F-F8EB4345D5C7}" type="datetimeFigureOut">
              <a:rPr lang="ru-RU" smtClean="0"/>
              <a:t>17.07.2023</a:t>
            </a:fld>
            <a:endParaRPr lang="ru-RU"/>
          </a:p>
        </p:txBody>
      </p:sp>
      <p:sp>
        <p:nvSpPr>
          <p:cNvPr id="4" name="Нижний колонтитул 3"/>
          <p:cNvSpPr>
            <a:spLocks noGrp="1"/>
          </p:cNvSpPr>
          <p:nvPr>
            <p:ph type="ftr" sz="quarter" idx="11"/>
          </p:nvPr>
        </p:nvSpPr>
        <p:spPr>
          <a:xfrm>
            <a:off x="4038600" y="6356350"/>
            <a:ext cx="4114800" cy="365125"/>
          </a:xfrm>
          <a:prstGeom prst="rect">
            <a:avLst/>
          </a:prstGeom>
        </p:spPr>
        <p:txBody>
          <a:bodyPr/>
          <a:lstStyle/>
          <a:p>
            <a:endParaRPr lang="ru-RU"/>
          </a:p>
        </p:txBody>
      </p:sp>
      <p:sp>
        <p:nvSpPr>
          <p:cNvPr id="5" name="Номер слайда 4"/>
          <p:cNvSpPr>
            <a:spLocks noGrp="1"/>
          </p:cNvSpPr>
          <p:nvPr>
            <p:ph type="sldNum" sz="quarter" idx="12"/>
          </p:nvPr>
        </p:nvSpPr>
        <p:spPr>
          <a:xfrm>
            <a:off x="9139052" y="6356350"/>
            <a:ext cx="2743200" cy="365125"/>
          </a:xfrm>
          <a:prstGeom prst="rect">
            <a:avLst/>
          </a:prstGeom>
        </p:spPr>
        <p:txBody>
          <a:bodyPr/>
          <a:lstStyle/>
          <a:p>
            <a:fld id="{751D432A-D135-4954-8559-2B6A9DE81B6A}" type="slidenum">
              <a:rPr lang="ru-RU" smtClean="0"/>
              <a:t>‹#›</a:t>
            </a:fld>
            <a:endParaRPr lang="ru-RU"/>
          </a:p>
        </p:txBody>
      </p:sp>
    </p:spTree>
    <p:extLst>
      <p:ext uri="{BB962C8B-B14F-4D97-AF65-F5344CB8AC3E}">
        <p14:creationId xmlns:p14="http://schemas.microsoft.com/office/powerpoint/2010/main" val="84834438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a:xfrm>
            <a:off x="838200" y="6356350"/>
            <a:ext cx="2743200" cy="365125"/>
          </a:xfrm>
          <a:prstGeom prst="rect">
            <a:avLst/>
          </a:prstGeom>
        </p:spPr>
        <p:txBody>
          <a:bodyPr/>
          <a:lstStyle/>
          <a:p>
            <a:fld id="{8B346DA7-549E-4F58-939F-F8EB4345D5C7}" type="datetimeFigureOut">
              <a:rPr lang="ru-RU" smtClean="0"/>
              <a:t>17.07.2023</a:t>
            </a:fld>
            <a:endParaRPr lang="ru-RU"/>
          </a:p>
        </p:txBody>
      </p:sp>
      <p:sp>
        <p:nvSpPr>
          <p:cNvPr id="3" name="Нижний колонтитул 2"/>
          <p:cNvSpPr>
            <a:spLocks noGrp="1"/>
          </p:cNvSpPr>
          <p:nvPr>
            <p:ph type="ftr" sz="quarter" idx="11"/>
          </p:nvPr>
        </p:nvSpPr>
        <p:spPr>
          <a:xfrm>
            <a:off x="4038600" y="6356350"/>
            <a:ext cx="4114800" cy="365125"/>
          </a:xfrm>
          <a:prstGeom prst="rect">
            <a:avLst/>
          </a:prstGeom>
        </p:spPr>
        <p:txBody>
          <a:bodyPr/>
          <a:lstStyle/>
          <a:p>
            <a:endParaRPr lang="ru-RU"/>
          </a:p>
        </p:txBody>
      </p:sp>
      <p:sp>
        <p:nvSpPr>
          <p:cNvPr id="4" name="Номер слайда 3"/>
          <p:cNvSpPr>
            <a:spLocks noGrp="1"/>
          </p:cNvSpPr>
          <p:nvPr>
            <p:ph type="sldNum" sz="quarter" idx="12"/>
          </p:nvPr>
        </p:nvSpPr>
        <p:spPr>
          <a:xfrm>
            <a:off x="9139052" y="6356350"/>
            <a:ext cx="2743200" cy="365125"/>
          </a:xfrm>
          <a:prstGeom prst="rect">
            <a:avLst/>
          </a:prstGeom>
        </p:spPr>
        <p:txBody>
          <a:bodyPr/>
          <a:lstStyle/>
          <a:p>
            <a:fld id="{751D432A-D135-4954-8559-2B6A9DE81B6A}" type="slidenum">
              <a:rPr lang="ru-RU" smtClean="0"/>
              <a:t>‹#›</a:t>
            </a:fld>
            <a:endParaRPr lang="ru-RU"/>
          </a:p>
        </p:txBody>
      </p:sp>
    </p:spTree>
    <p:extLst>
      <p:ext uri="{BB962C8B-B14F-4D97-AF65-F5344CB8AC3E}">
        <p14:creationId xmlns:p14="http://schemas.microsoft.com/office/powerpoint/2010/main" val="208684469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9788" y="457200"/>
            <a:ext cx="3932237" cy="1600200"/>
          </a:xfrm>
        </p:spPr>
        <p:txBody>
          <a:bodyPr anchor="b"/>
          <a:lstStyle>
            <a:lvl1pPr>
              <a:defRPr sz="3200"/>
            </a:lvl1pPr>
          </a:lstStyle>
          <a:p>
            <a:r>
              <a:rPr lang="ru-RU"/>
              <a:t>Образец заголовка</a:t>
            </a:r>
          </a:p>
        </p:txBody>
      </p:sp>
      <p:sp>
        <p:nvSpPr>
          <p:cNvPr id="3" name="Объект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Текст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a:t>Образец текста</a:t>
            </a:r>
          </a:p>
        </p:txBody>
      </p:sp>
      <p:sp>
        <p:nvSpPr>
          <p:cNvPr id="5" name="Дата 4"/>
          <p:cNvSpPr>
            <a:spLocks noGrp="1"/>
          </p:cNvSpPr>
          <p:nvPr>
            <p:ph type="dt" sz="half" idx="10"/>
          </p:nvPr>
        </p:nvSpPr>
        <p:spPr>
          <a:xfrm>
            <a:off x="838200" y="6356350"/>
            <a:ext cx="2743200" cy="365125"/>
          </a:xfrm>
          <a:prstGeom prst="rect">
            <a:avLst/>
          </a:prstGeom>
        </p:spPr>
        <p:txBody>
          <a:bodyPr/>
          <a:lstStyle/>
          <a:p>
            <a:fld id="{8B346DA7-549E-4F58-939F-F8EB4345D5C7}" type="datetimeFigureOut">
              <a:rPr lang="ru-RU" smtClean="0"/>
              <a:t>17.07.2023</a:t>
            </a:fld>
            <a:endParaRPr lang="ru-RU"/>
          </a:p>
        </p:txBody>
      </p:sp>
      <p:sp>
        <p:nvSpPr>
          <p:cNvPr id="6" name="Нижний колонтитул 5"/>
          <p:cNvSpPr>
            <a:spLocks noGrp="1"/>
          </p:cNvSpPr>
          <p:nvPr>
            <p:ph type="ftr" sz="quarter" idx="11"/>
          </p:nvPr>
        </p:nvSpPr>
        <p:spPr>
          <a:xfrm>
            <a:off x="4038600" y="6356350"/>
            <a:ext cx="4114800" cy="365125"/>
          </a:xfrm>
          <a:prstGeom prst="rect">
            <a:avLst/>
          </a:prstGeom>
        </p:spPr>
        <p:txBody>
          <a:bodyPr/>
          <a:lstStyle/>
          <a:p>
            <a:endParaRPr lang="ru-RU"/>
          </a:p>
        </p:txBody>
      </p:sp>
      <p:sp>
        <p:nvSpPr>
          <p:cNvPr id="7" name="Номер слайда 6"/>
          <p:cNvSpPr>
            <a:spLocks noGrp="1"/>
          </p:cNvSpPr>
          <p:nvPr>
            <p:ph type="sldNum" sz="quarter" idx="12"/>
          </p:nvPr>
        </p:nvSpPr>
        <p:spPr>
          <a:xfrm>
            <a:off x="9139052" y="6356350"/>
            <a:ext cx="2743200" cy="365125"/>
          </a:xfrm>
          <a:prstGeom prst="rect">
            <a:avLst/>
          </a:prstGeom>
        </p:spPr>
        <p:txBody>
          <a:bodyPr/>
          <a:lstStyle/>
          <a:p>
            <a:fld id="{751D432A-D135-4954-8559-2B6A9DE81B6A}" type="slidenum">
              <a:rPr lang="ru-RU" smtClean="0"/>
              <a:t>‹#›</a:t>
            </a:fld>
            <a:endParaRPr lang="ru-RU"/>
          </a:p>
        </p:txBody>
      </p:sp>
    </p:spTree>
    <p:extLst>
      <p:ext uri="{BB962C8B-B14F-4D97-AF65-F5344CB8AC3E}">
        <p14:creationId xmlns:p14="http://schemas.microsoft.com/office/powerpoint/2010/main" val="339257015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9788" y="457200"/>
            <a:ext cx="3932237" cy="1600200"/>
          </a:xfrm>
        </p:spPr>
        <p:txBody>
          <a:bodyPr anchor="b"/>
          <a:lstStyle>
            <a:lvl1pPr>
              <a:defRPr sz="3200"/>
            </a:lvl1pPr>
          </a:lstStyle>
          <a:p>
            <a:r>
              <a:rPr lang="ru-RU"/>
              <a:t>Образец заголовка</a:t>
            </a:r>
          </a:p>
        </p:txBody>
      </p:sp>
      <p:sp>
        <p:nvSpPr>
          <p:cNvPr id="3" name="Рисунок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a:t>Образец текста</a:t>
            </a:r>
          </a:p>
        </p:txBody>
      </p:sp>
      <p:sp>
        <p:nvSpPr>
          <p:cNvPr id="5" name="Дата 4"/>
          <p:cNvSpPr>
            <a:spLocks noGrp="1"/>
          </p:cNvSpPr>
          <p:nvPr>
            <p:ph type="dt" sz="half" idx="10"/>
          </p:nvPr>
        </p:nvSpPr>
        <p:spPr>
          <a:xfrm>
            <a:off x="838200" y="6356350"/>
            <a:ext cx="2743200" cy="365125"/>
          </a:xfrm>
          <a:prstGeom prst="rect">
            <a:avLst/>
          </a:prstGeom>
        </p:spPr>
        <p:txBody>
          <a:bodyPr/>
          <a:lstStyle/>
          <a:p>
            <a:fld id="{8B346DA7-549E-4F58-939F-F8EB4345D5C7}" type="datetimeFigureOut">
              <a:rPr lang="ru-RU" smtClean="0"/>
              <a:t>17.07.2023</a:t>
            </a:fld>
            <a:endParaRPr lang="ru-RU"/>
          </a:p>
        </p:txBody>
      </p:sp>
      <p:sp>
        <p:nvSpPr>
          <p:cNvPr id="6" name="Нижний колонтитул 5"/>
          <p:cNvSpPr>
            <a:spLocks noGrp="1"/>
          </p:cNvSpPr>
          <p:nvPr>
            <p:ph type="ftr" sz="quarter" idx="11"/>
          </p:nvPr>
        </p:nvSpPr>
        <p:spPr>
          <a:xfrm>
            <a:off x="4038600" y="6356350"/>
            <a:ext cx="4114800" cy="365125"/>
          </a:xfrm>
          <a:prstGeom prst="rect">
            <a:avLst/>
          </a:prstGeom>
        </p:spPr>
        <p:txBody>
          <a:bodyPr/>
          <a:lstStyle/>
          <a:p>
            <a:endParaRPr lang="ru-RU"/>
          </a:p>
        </p:txBody>
      </p:sp>
      <p:sp>
        <p:nvSpPr>
          <p:cNvPr id="7" name="Номер слайда 6"/>
          <p:cNvSpPr>
            <a:spLocks noGrp="1"/>
          </p:cNvSpPr>
          <p:nvPr>
            <p:ph type="sldNum" sz="quarter" idx="12"/>
          </p:nvPr>
        </p:nvSpPr>
        <p:spPr>
          <a:xfrm>
            <a:off x="9139052" y="6356350"/>
            <a:ext cx="2743200" cy="365125"/>
          </a:xfrm>
          <a:prstGeom prst="rect">
            <a:avLst/>
          </a:prstGeom>
        </p:spPr>
        <p:txBody>
          <a:bodyPr/>
          <a:lstStyle/>
          <a:p>
            <a:fld id="{751D432A-D135-4954-8559-2B6A9DE81B6A}" type="slidenum">
              <a:rPr lang="ru-RU" smtClean="0"/>
              <a:t>‹#›</a:t>
            </a:fld>
            <a:endParaRPr lang="ru-RU"/>
          </a:p>
        </p:txBody>
      </p:sp>
    </p:spTree>
    <p:extLst>
      <p:ext uri="{BB962C8B-B14F-4D97-AF65-F5344CB8AC3E}">
        <p14:creationId xmlns:p14="http://schemas.microsoft.com/office/powerpoint/2010/main" val="396886428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8200" y="365125"/>
            <a:ext cx="6049488" cy="1048039"/>
          </a:xfrm>
          <a:prstGeom prst="rect">
            <a:avLst/>
          </a:prstGeom>
        </p:spPr>
        <p:txBody>
          <a:bodyPr vert="horz" lIns="91440" tIns="45720" rIns="91440" bIns="45720" rtlCol="0" anchor="ctr">
            <a:normAutofit/>
          </a:bodyPr>
          <a:lstStyle/>
          <a:p>
            <a:r>
              <a:rPr lang="ru-RU" dirty="0"/>
              <a:t>Образец заголовка</a:t>
            </a:r>
          </a:p>
        </p:txBody>
      </p:sp>
      <p:sp>
        <p:nvSpPr>
          <p:cNvPr id="3" name="Текст 2"/>
          <p:cNvSpPr>
            <a:spLocks noGrp="1"/>
          </p:cNvSpPr>
          <p:nvPr>
            <p:ph type="body" idx="1"/>
          </p:nvPr>
        </p:nvSpPr>
        <p:spPr>
          <a:xfrm>
            <a:off x="838200" y="1825625"/>
            <a:ext cx="11044052" cy="4351338"/>
          </a:xfrm>
          <a:prstGeom prst="rect">
            <a:avLst/>
          </a:prstGeom>
        </p:spPr>
        <p:txBody>
          <a:bodyPr vert="horz" lIns="91440" tIns="45720" rIns="91440" bIns="45720" rtlCol="0">
            <a:normAutofit/>
          </a:bodyPr>
          <a:lstStyle/>
          <a:p>
            <a:pPr lvl="0"/>
            <a:r>
              <a:rPr lang="ru-RU" dirty="0"/>
              <a:t>Образец текста</a:t>
            </a:r>
          </a:p>
          <a:p>
            <a:pPr lvl="1"/>
            <a:r>
              <a:rPr lang="ru-RU" dirty="0"/>
              <a:t>Второй уровень</a:t>
            </a:r>
          </a:p>
          <a:p>
            <a:pPr lvl="2"/>
            <a:r>
              <a:rPr lang="ru-RU" dirty="0"/>
              <a:t>Третий уровень</a:t>
            </a:r>
          </a:p>
        </p:txBody>
      </p:sp>
      <p:sp>
        <p:nvSpPr>
          <p:cNvPr id="13" name="Номер слайда 5"/>
          <p:cNvSpPr>
            <a:spLocks noGrp="1"/>
          </p:cNvSpPr>
          <p:nvPr>
            <p:ph type="sldNum" sz="quarter" idx="4"/>
          </p:nvPr>
        </p:nvSpPr>
        <p:spPr>
          <a:xfrm>
            <a:off x="9139052" y="6219825"/>
            <a:ext cx="2743200" cy="638176"/>
          </a:xfrm>
          <a:prstGeom prst="rect">
            <a:avLst/>
          </a:prstGeom>
        </p:spPr>
        <p:txBody>
          <a:bodyPr vert="horz" lIns="91440" tIns="45720" rIns="91440" bIns="45720" rtlCol="0" anchor="ctr"/>
          <a:lstStyle>
            <a:lvl1pPr algn="r">
              <a:defRPr sz="1200">
                <a:solidFill>
                  <a:srgbClr val="AEAEAE"/>
                </a:solidFill>
              </a:defRPr>
            </a:lvl1pPr>
          </a:lstStyle>
          <a:p>
            <a:fld id="{751D432A-D135-4954-8559-2B6A9DE81B6A}" type="slidenum">
              <a:rPr lang="ru-RU" smtClean="0"/>
              <a:pPr/>
              <a:t>‹#›</a:t>
            </a:fld>
            <a:endParaRPr lang="ru-RU" dirty="0"/>
          </a:p>
        </p:txBody>
      </p:sp>
    </p:spTree>
    <p:extLst>
      <p:ext uri="{BB962C8B-B14F-4D97-AF65-F5344CB8AC3E}">
        <p14:creationId xmlns:p14="http://schemas.microsoft.com/office/powerpoint/2010/main" val="266362773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1" r:id="rId12"/>
  </p:sldLayoutIdLst>
  <p:txStyles>
    <p:titleStyle>
      <a:lvl1pPr algn="l" defTabSz="914400" rtl="0" eaLnBrk="1" latinLnBrk="0" hangingPunct="1">
        <a:lnSpc>
          <a:spcPct val="90000"/>
        </a:lnSpc>
        <a:spcBef>
          <a:spcPct val="0"/>
        </a:spcBef>
        <a:buNone/>
        <a:defRPr sz="2000" b="1" kern="1200">
          <a:solidFill>
            <a:schemeClr val="tx1"/>
          </a:solidFill>
          <a:latin typeface="Verdana" panose="020B0604030504040204" pitchFamily="34" charset="0"/>
          <a:ea typeface="Verdana" panose="020B0604030504040204" pitchFamily="34" charset="0"/>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16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2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8" Type="http://schemas.openxmlformats.org/officeDocument/2006/relationships/image" Target="../media/image26.png"/><Relationship Id="rId3" Type="http://schemas.openxmlformats.org/officeDocument/2006/relationships/chart" Target="../charts/chart1.xml"/><Relationship Id="rId7" Type="http://schemas.openxmlformats.org/officeDocument/2006/relationships/image" Target="../media/image25.png"/><Relationship Id="rId12"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2.xml"/><Relationship Id="rId6" Type="http://schemas.openxmlformats.org/officeDocument/2006/relationships/image" Target="../media/image24.jpeg"/><Relationship Id="rId11" Type="http://schemas.openxmlformats.org/officeDocument/2006/relationships/image" Target="../media/image29.svg"/><Relationship Id="rId5" Type="http://schemas.openxmlformats.org/officeDocument/2006/relationships/image" Target="../media/image23.jpeg"/><Relationship Id="rId10" Type="http://schemas.openxmlformats.org/officeDocument/2006/relationships/image" Target="../media/image28.png"/><Relationship Id="rId4" Type="http://schemas.openxmlformats.org/officeDocument/2006/relationships/image" Target="../media/image22.jpeg"/><Relationship Id="rId9" Type="http://schemas.openxmlformats.org/officeDocument/2006/relationships/image" Target="../media/image27.jpeg"/></Relationships>
</file>

<file path=ppt/slides/_rels/slide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8" Type="http://schemas.microsoft.com/office/2007/relationships/hdphoto" Target="../media/hdphoto3.wdp"/><Relationship Id="rId13" Type="http://schemas.openxmlformats.org/officeDocument/2006/relationships/image" Target="../media/image2.png"/><Relationship Id="rId3" Type="http://schemas.openxmlformats.org/officeDocument/2006/relationships/image" Target="../media/image30.png"/><Relationship Id="rId7" Type="http://schemas.openxmlformats.org/officeDocument/2006/relationships/image" Target="../media/image18.png"/><Relationship Id="rId12" Type="http://schemas.openxmlformats.org/officeDocument/2006/relationships/image" Target="../media/image35.png"/><Relationship Id="rId2" Type="http://schemas.openxmlformats.org/officeDocument/2006/relationships/image" Target="../media/image1.jpg"/><Relationship Id="rId1" Type="http://schemas.openxmlformats.org/officeDocument/2006/relationships/slideLayout" Target="../slideLayouts/slideLayout2.xml"/><Relationship Id="rId6" Type="http://schemas.openxmlformats.org/officeDocument/2006/relationships/image" Target="../media/image33.png"/><Relationship Id="rId11" Type="http://schemas.openxmlformats.org/officeDocument/2006/relationships/image" Target="../media/image29.svg"/><Relationship Id="rId5" Type="http://schemas.openxmlformats.org/officeDocument/2006/relationships/image" Target="../media/image32.png"/><Relationship Id="rId10" Type="http://schemas.openxmlformats.org/officeDocument/2006/relationships/image" Target="../media/image28.png"/><Relationship Id="rId4" Type="http://schemas.openxmlformats.org/officeDocument/2006/relationships/image" Target="../media/image31.png"/><Relationship Id="rId9" Type="http://schemas.openxmlformats.org/officeDocument/2006/relationships/image" Target="../media/image34.png"/></Relationships>
</file>

<file path=ppt/slides/_rels/slide2.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image" Target="../media/image4.jpeg"/><Relationship Id="rId7" Type="http://schemas.openxmlformats.org/officeDocument/2006/relationships/image" Target="../media/image8.png"/><Relationship Id="rId2" Type="http://schemas.openxmlformats.org/officeDocument/2006/relationships/image" Target="../media/image1.jpg"/><Relationship Id="rId1" Type="http://schemas.openxmlformats.org/officeDocument/2006/relationships/slideLayout" Target="../slideLayouts/slideLayout2.xml"/><Relationship Id="rId6" Type="http://schemas.openxmlformats.org/officeDocument/2006/relationships/image" Target="../media/image7.jpeg"/><Relationship Id="rId5" Type="http://schemas.openxmlformats.org/officeDocument/2006/relationships/image" Target="../media/image6.jpg"/><Relationship Id="rId4" Type="http://schemas.openxmlformats.org/officeDocument/2006/relationships/image" Target="../media/image5.tiff"/></Relationships>
</file>

<file path=ppt/slides/_rels/slide3.xml.rels><?xml version="1.0" encoding="UTF-8" standalone="yes"?>
<Relationships xmlns="http://schemas.openxmlformats.org/package/2006/relationships"><Relationship Id="rId3" Type="http://schemas.openxmlformats.org/officeDocument/2006/relationships/image" Target="../media/image9.png"/><Relationship Id="rId7"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2.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png"/></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jpg"/><Relationship Id="rId1" Type="http://schemas.openxmlformats.org/officeDocument/2006/relationships/slideLayout" Target="../slideLayouts/slideLayout2.xml"/><Relationship Id="rId6" Type="http://schemas.openxmlformats.org/officeDocument/2006/relationships/image" Target="../media/image2.png"/><Relationship Id="rId5" Type="http://schemas.openxmlformats.org/officeDocument/2006/relationships/image" Target="../media/image14.png"/><Relationship Id="rId4" Type="http://schemas.microsoft.com/office/2007/relationships/hdphoto" Target="../media/hdphoto1.wdp"/></Relationships>
</file>

<file path=ppt/slides/_rels/slide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jpg"/><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jpg"/><Relationship Id="rId1" Type="http://schemas.openxmlformats.org/officeDocument/2006/relationships/slideLayout" Target="../slideLayouts/slideLayout2.xml"/><Relationship Id="rId5" Type="http://schemas.openxmlformats.org/officeDocument/2006/relationships/image" Target="../media/image2.png"/><Relationship Id="rId4" Type="http://schemas.microsoft.com/office/2007/relationships/hdphoto" Target="../media/hdphoto2.wdp"/></Relationships>
</file>

<file path=ppt/slides/_rels/slide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jpg"/><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9.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image" Target="../media/image18.png"/><Relationship Id="rId7" Type="http://schemas.openxmlformats.org/officeDocument/2006/relationships/image" Target="../media/image21.jpeg"/><Relationship Id="rId2" Type="http://schemas.openxmlformats.org/officeDocument/2006/relationships/image" Target="../media/image1.jpg"/><Relationship Id="rId1" Type="http://schemas.openxmlformats.org/officeDocument/2006/relationships/slideLayout" Target="../slideLayouts/slideLayout2.xml"/><Relationship Id="rId6" Type="http://schemas.openxmlformats.org/officeDocument/2006/relationships/image" Target="../media/image20.png"/><Relationship Id="rId5" Type="http://schemas.openxmlformats.org/officeDocument/2006/relationships/image" Target="../media/image19.png"/><Relationship Id="rId4" Type="http://schemas.microsoft.com/office/2007/relationships/hdphoto" Target="../media/hdphoto3.wdp"/></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Рисунок 11"/>
          <p:cNvPicPr>
            <a:picLocks noChangeAspect="1"/>
          </p:cNvPicPr>
          <p:nvPr/>
        </p:nvPicPr>
        <p:blipFill rotWithShape="1">
          <a:blip r:embed="rId2" cstate="print">
            <a:extLst>
              <a:ext uri="{28A0092B-C50C-407E-A947-70E740481C1C}">
                <a14:useLocalDpi xmlns:a14="http://schemas.microsoft.com/office/drawing/2010/main" val="0"/>
              </a:ext>
            </a:extLst>
          </a:blip>
          <a:srcRect l="38429"/>
          <a:stretch/>
        </p:blipFill>
        <p:spPr>
          <a:xfrm>
            <a:off x="0" y="1269032"/>
            <a:ext cx="4206240" cy="4557882"/>
          </a:xfrm>
          <a:prstGeom prst="rect">
            <a:avLst/>
          </a:prstGeom>
        </p:spPr>
      </p:pic>
      <p:sp>
        <p:nvSpPr>
          <p:cNvPr id="14" name="AutoShape 16" descr="Диаграмма ответов в Формах. Вопрос: Проживаю. Количество ответов: 1 020 ответов."/>
          <p:cNvSpPr txBox="1">
            <a:spLocks noChangeAspect="1" noChangeArrowheads="1"/>
          </p:cNvSpPr>
          <p:nvPr/>
        </p:nvSpPr>
        <p:spPr bwMode="auto">
          <a:xfrm>
            <a:off x="4914276" y="5112275"/>
            <a:ext cx="6121236" cy="899905"/>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noAutofit/>
          </a:bodyPr>
          <a:lstStyle>
            <a:lvl1pPr marL="228600" indent="-228600" algn="l" defTabSz="914400" rtl="0" eaLnBrk="1" latinLnBrk="0" hangingPunct="1">
              <a:lnSpc>
                <a:spcPct val="90000"/>
              </a:lnSpc>
              <a:spcBef>
                <a:spcPts val="1000"/>
              </a:spcBef>
              <a:buFont typeface="Wingdings" panose="05000000000000000000" pitchFamily="2" charset="2"/>
              <a:buChar char="§"/>
              <a:defRPr sz="1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Wingdings" panose="05000000000000000000" pitchFamily="2" charset="2"/>
              <a:buChar char="§"/>
              <a:defRPr sz="16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Wingdings" panose="05000000000000000000" pitchFamily="2" charset="2"/>
              <a:buChar char="§"/>
              <a:defRPr sz="15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Wingdings" panose="05000000000000000000" pitchFamily="2" charset="2"/>
              <a:buChar char="§"/>
              <a:defRPr sz="14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Wingdings" panose="05000000000000000000" pitchFamily="2" charset="2"/>
              <a:buChar char="§"/>
              <a:defRPr sz="13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50000"/>
              </a:lnSpc>
              <a:spcBef>
                <a:spcPts val="0"/>
              </a:spcBef>
              <a:buNone/>
            </a:pPr>
            <a:r>
              <a:rPr lang="en-US" b="1" dirty="0">
                <a:solidFill>
                  <a:schemeClr val="bg1">
                    <a:lumMod val="50000"/>
                  </a:schemeClr>
                </a:solidFill>
                <a:latin typeface="Verdana" panose="020B0604030504040204" pitchFamily="34" charset="0"/>
                <a:ea typeface="Verdana" panose="020B0604030504040204" pitchFamily="34" charset="0"/>
              </a:rPr>
              <a:t>Leonid </a:t>
            </a:r>
            <a:r>
              <a:rPr lang="en-US" b="1" dirty="0" err="1">
                <a:solidFill>
                  <a:schemeClr val="bg1">
                    <a:lumMod val="50000"/>
                  </a:schemeClr>
                </a:solidFill>
                <a:latin typeface="Verdana" panose="020B0604030504040204" pitchFamily="34" charset="0"/>
                <a:ea typeface="Verdana" panose="020B0604030504040204" pitchFamily="34" charset="0"/>
              </a:rPr>
              <a:t>Sukhikh</a:t>
            </a:r>
            <a:endParaRPr lang="ru-RU" b="1" dirty="0">
              <a:solidFill>
                <a:schemeClr val="bg1">
                  <a:lumMod val="50000"/>
                </a:schemeClr>
              </a:solidFill>
              <a:latin typeface="Verdana" panose="020B0604030504040204" pitchFamily="34" charset="0"/>
              <a:ea typeface="Verdana" panose="020B0604030504040204" pitchFamily="34" charset="0"/>
            </a:endParaRPr>
          </a:p>
          <a:p>
            <a:pPr marL="0" indent="0">
              <a:lnSpc>
                <a:spcPct val="150000"/>
              </a:lnSpc>
              <a:spcBef>
                <a:spcPts val="0"/>
              </a:spcBef>
              <a:buNone/>
            </a:pPr>
            <a:r>
              <a:rPr lang="en-US" sz="1400" dirty="0">
                <a:solidFill>
                  <a:schemeClr val="bg1">
                    <a:lumMod val="50000"/>
                  </a:schemeClr>
                </a:solidFill>
                <a:latin typeface="Verdana" panose="020B0604030504040204" pitchFamily="34" charset="0"/>
                <a:ea typeface="Verdana" panose="020B0604030504040204" pitchFamily="34" charset="0"/>
              </a:rPr>
              <a:t>Acting Rector</a:t>
            </a:r>
            <a:endParaRPr lang="ru-RU" sz="1400" dirty="0">
              <a:solidFill>
                <a:schemeClr val="bg1">
                  <a:lumMod val="50000"/>
                </a:schemeClr>
              </a:solidFill>
              <a:latin typeface="Verdana" panose="020B0604030504040204" pitchFamily="34" charset="0"/>
              <a:ea typeface="Verdana" panose="020B0604030504040204" pitchFamily="34" charset="0"/>
            </a:endParaRPr>
          </a:p>
        </p:txBody>
      </p:sp>
      <p:sp>
        <p:nvSpPr>
          <p:cNvPr id="7" name="Прямоугольник 6"/>
          <p:cNvSpPr/>
          <p:nvPr/>
        </p:nvSpPr>
        <p:spPr>
          <a:xfrm>
            <a:off x="5052944" y="4875178"/>
            <a:ext cx="876530" cy="85520"/>
          </a:xfrm>
          <a:prstGeom prst="rect">
            <a:avLst/>
          </a:prstGeom>
          <a:solidFill>
            <a:srgbClr val="28BE4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8" name="Заголовок 6"/>
          <p:cNvSpPr txBox="1">
            <a:spLocks/>
          </p:cNvSpPr>
          <p:nvPr/>
        </p:nvSpPr>
        <p:spPr>
          <a:xfrm>
            <a:off x="4914276" y="1889784"/>
            <a:ext cx="6422206" cy="3070914"/>
          </a:xfrm>
          <a:prstGeom prst="rect">
            <a:avLst/>
          </a:prstGeom>
        </p:spPr>
        <p:txBody>
          <a:bodyPr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spcAft>
                <a:spcPts val="1800"/>
              </a:spcAft>
            </a:pPr>
            <a:r>
              <a:rPr lang="en-US" sz="2000" spc="300" dirty="0">
                <a:solidFill>
                  <a:schemeClr val="tx1">
                    <a:lumMod val="85000"/>
                    <a:lumOff val="15000"/>
                  </a:schemeClr>
                </a:solidFill>
                <a:latin typeface="Verdana" panose="020B0604030504040204" pitchFamily="34" charset="0"/>
                <a:ea typeface="Verdana" panose="020B0604030504040204" pitchFamily="34" charset="0"/>
              </a:rPr>
              <a:t>National Research</a:t>
            </a:r>
            <a:endParaRPr lang="ru-RU" sz="3200" spc="300" dirty="0">
              <a:solidFill>
                <a:schemeClr val="tx1">
                  <a:lumMod val="85000"/>
                  <a:lumOff val="15000"/>
                </a:schemeClr>
              </a:solidFill>
              <a:latin typeface="Verdana" panose="020B0604030504040204" pitchFamily="34" charset="0"/>
              <a:ea typeface="Verdana" panose="020B0604030504040204" pitchFamily="34" charset="0"/>
            </a:endParaRPr>
          </a:p>
          <a:p>
            <a:pPr>
              <a:spcAft>
                <a:spcPts val="1800"/>
              </a:spcAft>
            </a:pPr>
            <a:r>
              <a:rPr lang="en-US" b="1" spc="300" dirty="0">
                <a:solidFill>
                  <a:schemeClr val="tx1">
                    <a:lumMod val="85000"/>
                    <a:lumOff val="15000"/>
                  </a:schemeClr>
                </a:solidFill>
                <a:latin typeface="Verdana" panose="020B0604030504040204" pitchFamily="34" charset="0"/>
                <a:ea typeface="Verdana" panose="020B0604030504040204" pitchFamily="34" charset="0"/>
              </a:rPr>
              <a:t>Tomsk</a:t>
            </a:r>
            <a:r>
              <a:rPr lang="ru-RU" b="1" spc="300" dirty="0">
                <a:solidFill>
                  <a:schemeClr val="tx1">
                    <a:lumMod val="85000"/>
                    <a:lumOff val="15000"/>
                  </a:schemeClr>
                </a:solidFill>
                <a:latin typeface="Verdana" panose="020B0604030504040204" pitchFamily="34" charset="0"/>
                <a:ea typeface="Verdana" panose="020B0604030504040204" pitchFamily="34" charset="0"/>
              </a:rPr>
              <a:t> </a:t>
            </a:r>
            <a:r>
              <a:rPr lang="en-US" b="1" spc="300" dirty="0">
                <a:solidFill>
                  <a:schemeClr val="tx1">
                    <a:lumMod val="85000"/>
                    <a:lumOff val="15000"/>
                  </a:schemeClr>
                </a:solidFill>
                <a:latin typeface="Verdana" panose="020B0604030504040204" pitchFamily="34" charset="0"/>
                <a:ea typeface="Verdana" panose="020B0604030504040204" pitchFamily="34" charset="0"/>
              </a:rPr>
              <a:t>Polytechnic</a:t>
            </a:r>
            <a:r>
              <a:rPr lang="ru-RU" b="1" spc="300" dirty="0">
                <a:solidFill>
                  <a:schemeClr val="tx1">
                    <a:lumMod val="85000"/>
                    <a:lumOff val="15000"/>
                  </a:schemeClr>
                </a:solidFill>
                <a:latin typeface="Verdana" panose="020B0604030504040204" pitchFamily="34" charset="0"/>
                <a:ea typeface="Verdana" panose="020B0604030504040204" pitchFamily="34" charset="0"/>
              </a:rPr>
              <a:t> </a:t>
            </a:r>
            <a:r>
              <a:rPr lang="en-US" b="1" spc="300" dirty="0">
                <a:solidFill>
                  <a:schemeClr val="tx1">
                    <a:lumMod val="85000"/>
                    <a:lumOff val="15000"/>
                  </a:schemeClr>
                </a:solidFill>
                <a:latin typeface="Verdana" panose="020B0604030504040204" pitchFamily="34" charset="0"/>
                <a:ea typeface="Verdana" panose="020B0604030504040204" pitchFamily="34" charset="0"/>
              </a:rPr>
              <a:t>University</a:t>
            </a:r>
            <a:endParaRPr lang="ru-RU" b="1" spc="300" dirty="0">
              <a:solidFill>
                <a:schemeClr val="tx1">
                  <a:lumMod val="85000"/>
                  <a:lumOff val="15000"/>
                </a:schemeClr>
              </a:solidFill>
              <a:latin typeface="Verdana" panose="020B0604030504040204" pitchFamily="34" charset="0"/>
              <a:ea typeface="Verdana" panose="020B0604030504040204" pitchFamily="34" charset="0"/>
            </a:endParaRPr>
          </a:p>
        </p:txBody>
      </p:sp>
    </p:spTree>
    <p:extLst>
      <p:ext uri="{BB962C8B-B14F-4D97-AF65-F5344CB8AC3E}">
        <p14:creationId xmlns:p14="http://schemas.microsoft.com/office/powerpoint/2010/main" val="339112633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7" name="Группа 26">
            <a:extLst>
              <a:ext uri="{FF2B5EF4-FFF2-40B4-BE49-F238E27FC236}">
                <a16:creationId xmlns:a16="http://schemas.microsoft.com/office/drawing/2014/main" id="{C8F93428-E455-4B85-A8AD-A8A1A5814EF2}"/>
              </a:ext>
            </a:extLst>
          </p:cNvPr>
          <p:cNvGrpSpPr/>
          <p:nvPr/>
        </p:nvGrpSpPr>
        <p:grpSpPr>
          <a:xfrm>
            <a:off x="0" y="-9784"/>
            <a:ext cx="12192000" cy="1460191"/>
            <a:chOff x="0" y="-9784"/>
            <a:chExt cx="12192000" cy="1460191"/>
          </a:xfrm>
        </p:grpSpPr>
        <p:pic>
          <p:nvPicPr>
            <p:cNvPr id="28" name="Рисунок 27">
              <a:extLst>
                <a:ext uri="{FF2B5EF4-FFF2-40B4-BE49-F238E27FC236}">
                  <a16:creationId xmlns:a16="http://schemas.microsoft.com/office/drawing/2014/main" id="{142E46E2-55AB-4029-BBC5-3CB536F02925}"/>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b="68794"/>
            <a:stretch/>
          </p:blipFill>
          <p:spPr>
            <a:xfrm>
              <a:off x="0" y="1"/>
              <a:ext cx="12192000" cy="1433698"/>
            </a:xfrm>
            <a:prstGeom prst="rect">
              <a:avLst/>
            </a:prstGeom>
          </p:spPr>
        </p:pic>
        <p:sp>
          <p:nvSpPr>
            <p:cNvPr id="29" name="Прямоугольник 28">
              <a:extLst>
                <a:ext uri="{FF2B5EF4-FFF2-40B4-BE49-F238E27FC236}">
                  <a16:creationId xmlns:a16="http://schemas.microsoft.com/office/drawing/2014/main" id="{EEC6692D-7FB3-4E0A-B92A-638E771C4E46}"/>
                </a:ext>
              </a:extLst>
            </p:cNvPr>
            <p:cNvSpPr/>
            <p:nvPr/>
          </p:nvSpPr>
          <p:spPr>
            <a:xfrm>
              <a:off x="0" y="-9784"/>
              <a:ext cx="12192000" cy="1460191"/>
            </a:xfrm>
            <a:prstGeom prst="rect">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sp>
        <p:nvSpPr>
          <p:cNvPr id="33" name="Прямоугольник 32"/>
          <p:cNvSpPr/>
          <p:nvPr/>
        </p:nvSpPr>
        <p:spPr>
          <a:xfrm>
            <a:off x="7192825" y="3024933"/>
            <a:ext cx="4404816" cy="1752598"/>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4" name="Номер слайда 3"/>
          <p:cNvSpPr>
            <a:spLocks noGrp="1"/>
          </p:cNvSpPr>
          <p:nvPr>
            <p:ph type="sldNum" sz="quarter" idx="12"/>
          </p:nvPr>
        </p:nvSpPr>
        <p:spPr/>
        <p:txBody>
          <a:bodyPr/>
          <a:lstStyle/>
          <a:p>
            <a:fld id="{3FB01171-4708-4AD9-BE15-8E46DD0D33DE}" type="slidenum">
              <a:rPr lang="ru-RU" smtClean="0"/>
              <a:t>10</a:t>
            </a:fld>
            <a:endParaRPr lang="ru-RU" dirty="0"/>
          </a:p>
        </p:txBody>
      </p:sp>
      <p:sp>
        <p:nvSpPr>
          <p:cNvPr id="7" name="Объект 2"/>
          <p:cNvSpPr txBox="1">
            <a:spLocks/>
          </p:cNvSpPr>
          <p:nvPr/>
        </p:nvSpPr>
        <p:spPr>
          <a:xfrm>
            <a:off x="1113971" y="1556773"/>
            <a:ext cx="7020380" cy="572861"/>
          </a:xfrm>
          <a:prstGeom prst="rect">
            <a:avLst/>
          </a:prstGeom>
        </p:spPr>
        <p:txBody>
          <a:bodyPr/>
          <a:lstStyle>
            <a:lvl1pPr marL="228600" indent="-228600" algn="l" defTabSz="914400" rtl="0" eaLnBrk="1" latinLnBrk="0" hangingPunct="1">
              <a:lnSpc>
                <a:spcPct val="90000"/>
              </a:lnSpc>
              <a:spcBef>
                <a:spcPts val="1000"/>
              </a:spcBef>
              <a:buFont typeface="Wingdings" panose="05000000000000000000" pitchFamily="2" charset="2"/>
              <a:buChar char="§"/>
              <a:defRPr sz="2000"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Wingdings" panose="05000000000000000000" pitchFamily="2" charset="2"/>
              <a:buChar char="§"/>
              <a:defRPr sz="1800" kern="1200">
                <a:solidFill>
                  <a:schemeClr val="bg1"/>
                </a:solidFill>
                <a:latin typeface="+mn-lt"/>
                <a:ea typeface="+mn-ea"/>
                <a:cs typeface="+mn-cs"/>
              </a:defRPr>
            </a:lvl2pPr>
            <a:lvl3pPr marL="1143000" indent="-228600" algn="l" defTabSz="914400" rtl="0" eaLnBrk="1" latinLnBrk="0" hangingPunct="1">
              <a:lnSpc>
                <a:spcPct val="90000"/>
              </a:lnSpc>
              <a:spcBef>
                <a:spcPts val="500"/>
              </a:spcBef>
              <a:buFont typeface="Wingdings" panose="05000000000000000000" pitchFamily="2" charset="2"/>
              <a:buChar char="§"/>
              <a:defRPr sz="1600" kern="1200">
                <a:solidFill>
                  <a:schemeClr val="bg1"/>
                </a:solidFill>
                <a:latin typeface="+mn-lt"/>
                <a:ea typeface="+mn-ea"/>
                <a:cs typeface="+mn-cs"/>
              </a:defRPr>
            </a:lvl3pPr>
            <a:lvl4pPr marL="1600200" indent="-228600" algn="l" defTabSz="914400" rtl="0" eaLnBrk="1" latinLnBrk="0" hangingPunct="1">
              <a:lnSpc>
                <a:spcPct val="90000"/>
              </a:lnSpc>
              <a:spcBef>
                <a:spcPts val="500"/>
              </a:spcBef>
              <a:buFont typeface="Wingdings" panose="05000000000000000000" pitchFamily="2" charset="2"/>
              <a:buChar char="§"/>
              <a:defRPr sz="1400" kern="1200">
                <a:solidFill>
                  <a:schemeClr val="bg1"/>
                </a:solidFill>
                <a:latin typeface="+mn-lt"/>
                <a:ea typeface="+mn-ea"/>
                <a:cs typeface="+mn-cs"/>
              </a:defRPr>
            </a:lvl4pPr>
            <a:lvl5pPr marL="2057400" indent="-228600" algn="l" defTabSz="914400" rtl="0" eaLnBrk="1" latinLnBrk="0" hangingPunct="1">
              <a:lnSpc>
                <a:spcPct val="90000"/>
              </a:lnSpc>
              <a:spcBef>
                <a:spcPts val="500"/>
              </a:spcBef>
              <a:buFont typeface="Wingdings" panose="05000000000000000000" pitchFamily="2" charset="2"/>
              <a:buChar char="§"/>
              <a:defRPr sz="1200" kern="120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Bef>
                <a:spcPts val="600"/>
              </a:spcBef>
              <a:buNone/>
            </a:pPr>
            <a:r>
              <a:rPr lang="en-US" b="1" dirty="0">
                <a:solidFill>
                  <a:srgbClr val="28BE46"/>
                </a:solidFill>
                <a:latin typeface="Verdana" panose="020B0604030504040204" pitchFamily="34" charset="0"/>
                <a:ea typeface="Verdana" panose="020B0604030504040204" pitchFamily="34" charset="0"/>
              </a:rPr>
              <a:t>TPU is a flagship university</a:t>
            </a:r>
            <a:endParaRPr lang="ru-RU" b="1" dirty="0">
              <a:solidFill>
                <a:srgbClr val="28BE46"/>
              </a:solidFill>
              <a:latin typeface="Verdana" panose="020B0604030504040204" pitchFamily="34" charset="0"/>
              <a:ea typeface="Verdana" panose="020B0604030504040204" pitchFamily="34" charset="0"/>
            </a:endParaRPr>
          </a:p>
        </p:txBody>
      </p:sp>
      <p:sp>
        <p:nvSpPr>
          <p:cNvPr id="8" name="Объект 2"/>
          <p:cNvSpPr txBox="1">
            <a:spLocks/>
          </p:cNvSpPr>
          <p:nvPr/>
        </p:nvSpPr>
        <p:spPr>
          <a:xfrm>
            <a:off x="7192825" y="1735986"/>
            <a:ext cx="4751524" cy="1382963"/>
          </a:xfrm>
          <a:prstGeom prst="rect">
            <a:avLst/>
          </a:prstGeom>
        </p:spPr>
        <p:txBody>
          <a:bodyPr/>
          <a:lstStyle>
            <a:lvl1pPr marL="228600" indent="-228600" algn="l" defTabSz="914400" rtl="0" eaLnBrk="1" latinLnBrk="0" hangingPunct="1">
              <a:lnSpc>
                <a:spcPct val="90000"/>
              </a:lnSpc>
              <a:spcBef>
                <a:spcPts val="1000"/>
              </a:spcBef>
              <a:buFont typeface="Wingdings" panose="05000000000000000000" pitchFamily="2" charset="2"/>
              <a:buChar char="§"/>
              <a:defRPr sz="2000"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Wingdings" panose="05000000000000000000" pitchFamily="2" charset="2"/>
              <a:buChar char="§"/>
              <a:defRPr sz="1800" kern="1200">
                <a:solidFill>
                  <a:schemeClr val="bg1"/>
                </a:solidFill>
                <a:latin typeface="+mn-lt"/>
                <a:ea typeface="+mn-ea"/>
                <a:cs typeface="+mn-cs"/>
              </a:defRPr>
            </a:lvl2pPr>
            <a:lvl3pPr marL="1143000" indent="-228600" algn="l" defTabSz="914400" rtl="0" eaLnBrk="1" latinLnBrk="0" hangingPunct="1">
              <a:lnSpc>
                <a:spcPct val="90000"/>
              </a:lnSpc>
              <a:spcBef>
                <a:spcPts val="500"/>
              </a:spcBef>
              <a:buFont typeface="Wingdings" panose="05000000000000000000" pitchFamily="2" charset="2"/>
              <a:buChar char="§"/>
              <a:defRPr sz="1600" kern="1200">
                <a:solidFill>
                  <a:schemeClr val="bg1"/>
                </a:solidFill>
                <a:latin typeface="+mn-lt"/>
                <a:ea typeface="+mn-ea"/>
                <a:cs typeface="+mn-cs"/>
              </a:defRPr>
            </a:lvl3pPr>
            <a:lvl4pPr marL="1600200" indent="-228600" algn="l" defTabSz="914400" rtl="0" eaLnBrk="1" latinLnBrk="0" hangingPunct="1">
              <a:lnSpc>
                <a:spcPct val="90000"/>
              </a:lnSpc>
              <a:spcBef>
                <a:spcPts val="500"/>
              </a:spcBef>
              <a:buFont typeface="Wingdings" panose="05000000000000000000" pitchFamily="2" charset="2"/>
              <a:buChar char="§"/>
              <a:defRPr sz="1400" kern="1200">
                <a:solidFill>
                  <a:schemeClr val="bg1"/>
                </a:solidFill>
                <a:latin typeface="+mn-lt"/>
                <a:ea typeface="+mn-ea"/>
                <a:cs typeface="+mn-cs"/>
              </a:defRPr>
            </a:lvl4pPr>
            <a:lvl5pPr marL="2057400" indent="-228600" algn="l" defTabSz="914400" rtl="0" eaLnBrk="1" latinLnBrk="0" hangingPunct="1">
              <a:lnSpc>
                <a:spcPct val="90000"/>
              </a:lnSpc>
              <a:spcBef>
                <a:spcPts val="500"/>
              </a:spcBef>
              <a:buFont typeface="Wingdings" panose="05000000000000000000" pitchFamily="2" charset="2"/>
              <a:buChar char="§"/>
              <a:defRPr sz="1200" kern="120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tx1"/>
                </a:solidFill>
                <a:latin typeface="Verdana" panose="020B0604030504040204" pitchFamily="34" charset="0"/>
                <a:ea typeface="Verdana" panose="020B0604030504040204" pitchFamily="34" charset="0"/>
              </a:rPr>
              <a:t>Annually, the demand for TPU graduates, both bachelor’s and master’s, is</a:t>
            </a:r>
            <a:br>
              <a:rPr lang="ru-RU" sz="1400" dirty="0">
                <a:solidFill>
                  <a:schemeClr val="tx1"/>
                </a:solidFill>
                <a:latin typeface="Verdana" panose="020B0604030504040204" pitchFamily="34" charset="0"/>
                <a:ea typeface="Verdana" panose="020B0604030504040204" pitchFamily="34" charset="0"/>
              </a:rPr>
            </a:br>
            <a:r>
              <a:rPr lang="en-US" sz="1400" b="1" dirty="0">
                <a:solidFill>
                  <a:schemeClr val="tx1"/>
                </a:solidFill>
                <a:latin typeface="Verdana" panose="020B0604030504040204" pitchFamily="34" charset="0"/>
                <a:ea typeface="Verdana" panose="020B0604030504040204" pitchFamily="34" charset="0"/>
              </a:rPr>
              <a:t>more than </a:t>
            </a:r>
            <a:r>
              <a:rPr lang="en-US" sz="2800" b="1" dirty="0">
                <a:solidFill>
                  <a:srgbClr val="28BE46"/>
                </a:solidFill>
                <a:latin typeface="Verdana" panose="020B0604030504040204" pitchFamily="34" charset="0"/>
                <a:ea typeface="Verdana" panose="020B0604030504040204" pitchFamily="34" charset="0"/>
              </a:rPr>
              <a:t>twice</a:t>
            </a:r>
            <a:r>
              <a:rPr lang="ru-RU" sz="1400" b="1" dirty="0">
                <a:solidFill>
                  <a:schemeClr val="tx1"/>
                </a:solidFill>
                <a:latin typeface="Verdana" panose="020B0604030504040204" pitchFamily="34" charset="0"/>
                <a:ea typeface="Verdana" panose="020B0604030504040204" pitchFamily="34" charset="0"/>
              </a:rPr>
              <a:t> </a:t>
            </a:r>
            <a:r>
              <a:rPr lang="en-US" sz="1400" b="1" dirty="0">
                <a:solidFill>
                  <a:schemeClr val="tx1"/>
                </a:solidFill>
                <a:latin typeface="Verdana" panose="020B0604030504040204" pitchFamily="34" charset="0"/>
                <a:ea typeface="Verdana" panose="020B0604030504040204" pitchFamily="34" charset="0"/>
              </a:rPr>
              <a:t>as high</a:t>
            </a:r>
            <a:r>
              <a:rPr lang="ru-RU" sz="1400" dirty="0">
                <a:solidFill>
                  <a:schemeClr val="tx1"/>
                </a:solidFill>
                <a:latin typeface="Verdana" panose="020B0604030504040204" pitchFamily="34" charset="0"/>
                <a:ea typeface="Verdana" panose="020B0604030504040204" pitchFamily="34" charset="0"/>
              </a:rPr>
              <a:t> </a:t>
            </a:r>
            <a:br>
              <a:rPr lang="ru-RU" sz="1400" dirty="0">
                <a:solidFill>
                  <a:schemeClr val="tx1"/>
                </a:solidFill>
                <a:latin typeface="Verdana" panose="020B0604030504040204" pitchFamily="34" charset="0"/>
                <a:ea typeface="Verdana" panose="020B0604030504040204" pitchFamily="34" charset="0"/>
              </a:rPr>
            </a:br>
            <a:r>
              <a:rPr lang="en-US" sz="1400" dirty="0">
                <a:solidFill>
                  <a:schemeClr val="tx1"/>
                </a:solidFill>
                <a:latin typeface="Verdana" panose="020B0604030504040204" pitchFamily="34" charset="0"/>
                <a:ea typeface="Verdana" panose="020B0604030504040204" pitchFamily="34" charset="0"/>
              </a:rPr>
              <a:t>as the number of graduates</a:t>
            </a:r>
            <a:r>
              <a:rPr lang="ru-RU" sz="1400" dirty="0">
                <a:solidFill>
                  <a:schemeClr val="tx1"/>
                </a:solidFill>
                <a:latin typeface="Verdana" panose="020B0604030504040204" pitchFamily="34" charset="0"/>
                <a:ea typeface="Verdana" panose="020B0604030504040204" pitchFamily="34" charset="0"/>
              </a:rPr>
              <a:t>.</a:t>
            </a:r>
          </a:p>
        </p:txBody>
      </p:sp>
      <p:sp>
        <p:nvSpPr>
          <p:cNvPr id="9" name="Объект 2"/>
          <p:cNvSpPr txBox="1">
            <a:spLocks/>
          </p:cNvSpPr>
          <p:nvPr/>
        </p:nvSpPr>
        <p:spPr>
          <a:xfrm>
            <a:off x="1113972" y="1955221"/>
            <a:ext cx="3153228" cy="2822310"/>
          </a:xfrm>
          <a:prstGeom prst="rect">
            <a:avLst/>
          </a:prstGeom>
        </p:spPr>
        <p:txBody>
          <a:bodyPr/>
          <a:lstStyle>
            <a:lvl1pPr marL="228600" indent="-228600" algn="l" defTabSz="914400" rtl="0" eaLnBrk="1" latinLnBrk="0" hangingPunct="1">
              <a:lnSpc>
                <a:spcPct val="90000"/>
              </a:lnSpc>
              <a:spcBef>
                <a:spcPts val="1000"/>
              </a:spcBef>
              <a:buFont typeface="Wingdings" panose="05000000000000000000" pitchFamily="2" charset="2"/>
              <a:buChar char="§"/>
              <a:defRPr sz="2000"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Wingdings" panose="05000000000000000000" pitchFamily="2" charset="2"/>
              <a:buChar char="§"/>
              <a:defRPr sz="1800" kern="1200">
                <a:solidFill>
                  <a:schemeClr val="bg1"/>
                </a:solidFill>
                <a:latin typeface="+mn-lt"/>
                <a:ea typeface="+mn-ea"/>
                <a:cs typeface="+mn-cs"/>
              </a:defRPr>
            </a:lvl2pPr>
            <a:lvl3pPr marL="1143000" indent="-228600" algn="l" defTabSz="914400" rtl="0" eaLnBrk="1" latinLnBrk="0" hangingPunct="1">
              <a:lnSpc>
                <a:spcPct val="90000"/>
              </a:lnSpc>
              <a:spcBef>
                <a:spcPts val="500"/>
              </a:spcBef>
              <a:buFont typeface="Wingdings" panose="05000000000000000000" pitchFamily="2" charset="2"/>
              <a:buChar char="§"/>
              <a:defRPr sz="1600" kern="1200">
                <a:solidFill>
                  <a:schemeClr val="bg1"/>
                </a:solidFill>
                <a:latin typeface="+mn-lt"/>
                <a:ea typeface="+mn-ea"/>
                <a:cs typeface="+mn-cs"/>
              </a:defRPr>
            </a:lvl3pPr>
            <a:lvl4pPr marL="1600200" indent="-228600" algn="l" defTabSz="914400" rtl="0" eaLnBrk="1" latinLnBrk="0" hangingPunct="1">
              <a:lnSpc>
                <a:spcPct val="90000"/>
              </a:lnSpc>
              <a:spcBef>
                <a:spcPts val="500"/>
              </a:spcBef>
              <a:buFont typeface="Wingdings" panose="05000000000000000000" pitchFamily="2" charset="2"/>
              <a:buChar char="§"/>
              <a:defRPr sz="1400" kern="1200">
                <a:solidFill>
                  <a:schemeClr val="bg1"/>
                </a:solidFill>
                <a:latin typeface="+mn-lt"/>
                <a:ea typeface="+mn-ea"/>
                <a:cs typeface="+mn-cs"/>
              </a:defRPr>
            </a:lvl4pPr>
            <a:lvl5pPr marL="2057400" indent="-228600" algn="l" defTabSz="914400" rtl="0" eaLnBrk="1" latinLnBrk="0" hangingPunct="1">
              <a:lnSpc>
                <a:spcPct val="90000"/>
              </a:lnSpc>
              <a:spcBef>
                <a:spcPts val="500"/>
              </a:spcBef>
              <a:buFont typeface="Wingdings" panose="05000000000000000000" pitchFamily="2" charset="2"/>
              <a:buChar char="§"/>
              <a:defRPr sz="1200" kern="120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1400" dirty="0">
                <a:solidFill>
                  <a:schemeClr val="tx1"/>
                </a:solidFill>
                <a:latin typeface="Verdana" panose="020B0604030504040204" pitchFamily="34" charset="0"/>
                <a:ea typeface="Verdana" panose="020B0604030504040204" pitchFamily="34" charset="0"/>
              </a:rPr>
              <a:t>Gazprom</a:t>
            </a:r>
          </a:p>
          <a:p>
            <a:r>
              <a:rPr lang="en-US" sz="1400" dirty="0" err="1">
                <a:solidFill>
                  <a:schemeClr val="tx1"/>
                </a:solidFill>
                <a:latin typeface="Verdana" panose="020B0604030504040204" pitchFamily="34" charset="0"/>
                <a:ea typeface="Verdana" panose="020B0604030504040204" pitchFamily="34" charset="0"/>
              </a:rPr>
              <a:t>Rosatom</a:t>
            </a:r>
            <a:endParaRPr lang="en-US" sz="1400" dirty="0">
              <a:solidFill>
                <a:schemeClr val="tx1"/>
              </a:solidFill>
              <a:latin typeface="Verdana" panose="020B0604030504040204" pitchFamily="34" charset="0"/>
              <a:ea typeface="Verdana" panose="020B0604030504040204" pitchFamily="34" charset="0"/>
            </a:endParaRPr>
          </a:p>
          <a:p>
            <a:r>
              <a:rPr lang="en-US" sz="1400" dirty="0" err="1">
                <a:solidFill>
                  <a:schemeClr val="tx1"/>
                </a:solidFill>
                <a:latin typeface="Verdana" panose="020B0604030504040204" pitchFamily="34" charset="0"/>
                <a:ea typeface="Verdana" panose="020B0604030504040204" pitchFamily="34" charset="0"/>
              </a:rPr>
              <a:t>Rosneft</a:t>
            </a:r>
            <a:r>
              <a:rPr lang="en-US" sz="1400" dirty="0">
                <a:solidFill>
                  <a:schemeClr val="tx1"/>
                </a:solidFill>
                <a:latin typeface="Verdana" panose="020B0604030504040204" pitchFamily="34" charset="0"/>
                <a:ea typeface="Verdana" panose="020B0604030504040204" pitchFamily="34" charset="0"/>
              </a:rPr>
              <a:t> </a:t>
            </a:r>
            <a:endParaRPr lang="ru-RU" sz="1400" dirty="0">
              <a:solidFill>
                <a:schemeClr val="tx1"/>
              </a:solidFill>
              <a:latin typeface="Verdana" panose="020B0604030504040204" pitchFamily="34" charset="0"/>
              <a:ea typeface="Verdana" panose="020B0604030504040204" pitchFamily="34" charset="0"/>
            </a:endParaRPr>
          </a:p>
          <a:p>
            <a:r>
              <a:rPr lang="en-US" sz="1400" dirty="0">
                <a:solidFill>
                  <a:schemeClr val="tx1"/>
                </a:solidFill>
                <a:latin typeface="Verdana" panose="020B0604030504040204" pitchFamily="34" charset="0"/>
                <a:ea typeface="Verdana" panose="020B0604030504040204" pitchFamily="34" charset="0"/>
              </a:rPr>
              <a:t>ISS-</a:t>
            </a:r>
            <a:r>
              <a:rPr lang="en-US" sz="1400" dirty="0" err="1">
                <a:solidFill>
                  <a:schemeClr val="tx1"/>
                </a:solidFill>
                <a:latin typeface="Verdana" panose="020B0604030504040204" pitchFamily="34" charset="0"/>
                <a:ea typeface="Verdana" panose="020B0604030504040204" pitchFamily="34" charset="0"/>
              </a:rPr>
              <a:t>Reshetnev</a:t>
            </a:r>
            <a:r>
              <a:rPr lang="en-US" sz="1400" dirty="0">
                <a:solidFill>
                  <a:schemeClr val="tx1"/>
                </a:solidFill>
                <a:latin typeface="Verdana" panose="020B0604030504040204" pitchFamily="34" charset="0"/>
                <a:ea typeface="Verdana" panose="020B0604030504040204" pitchFamily="34" charset="0"/>
              </a:rPr>
              <a:t> </a:t>
            </a:r>
          </a:p>
          <a:p>
            <a:r>
              <a:rPr lang="en-US" sz="1400" dirty="0">
                <a:solidFill>
                  <a:schemeClr val="tx1"/>
                </a:solidFill>
                <a:latin typeface="Verdana" panose="020B0604030504040204" pitchFamily="34" charset="0"/>
                <a:ea typeface="Verdana" panose="020B0604030504040204" pitchFamily="34" charset="0"/>
              </a:rPr>
              <a:t>Microgen</a:t>
            </a:r>
            <a:endParaRPr lang="ru-RU" sz="1400" dirty="0">
              <a:solidFill>
                <a:schemeClr val="tx1"/>
              </a:solidFill>
              <a:latin typeface="Verdana" panose="020B0604030504040204" pitchFamily="34" charset="0"/>
              <a:ea typeface="Verdana" panose="020B0604030504040204" pitchFamily="34" charset="0"/>
            </a:endParaRPr>
          </a:p>
          <a:p>
            <a:r>
              <a:rPr lang="en-US" sz="1400" dirty="0">
                <a:solidFill>
                  <a:schemeClr val="tx1"/>
                </a:solidFill>
                <a:latin typeface="Verdana" panose="020B0604030504040204" pitchFamily="34" charset="0"/>
                <a:ea typeface="Verdana" panose="020B0604030504040204" pitchFamily="34" charset="0"/>
              </a:rPr>
              <a:t>System Operator of the United Power System</a:t>
            </a:r>
          </a:p>
          <a:p>
            <a:r>
              <a:rPr lang="en-US" sz="1400" dirty="0">
                <a:solidFill>
                  <a:schemeClr val="tx1"/>
                </a:solidFill>
                <a:latin typeface="Verdana" panose="020B0604030504040204" pitchFamily="34" charset="0"/>
                <a:ea typeface="Verdana" panose="020B0604030504040204" pitchFamily="34" charset="0"/>
              </a:rPr>
              <a:t>RAO Energy Systems of the East</a:t>
            </a:r>
            <a:endParaRPr lang="ru-RU" sz="1400" dirty="0">
              <a:solidFill>
                <a:schemeClr val="tx1"/>
              </a:solidFill>
              <a:latin typeface="Verdana" panose="020B0604030504040204" pitchFamily="34" charset="0"/>
              <a:ea typeface="Verdana" panose="020B0604030504040204" pitchFamily="34" charset="0"/>
            </a:endParaRPr>
          </a:p>
          <a:p>
            <a:endParaRPr lang="ru-RU" sz="1400" dirty="0">
              <a:solidFill>
                <a:schemeClr val="tx1"/>
              </a:solidFill>
              <a:latin typeface="Verdana" panose="020B0604030504040204" pitchFamily="34" charset="0"/>
              <a:ea typeface="Verdana" panose="020B0604030504040204" pitchFamily="34" charset="0"/>
            </a:endParaRPr>
          </a:p>
        </p:txBody>
      </p:sp>
      <p:graphicFrame>
        <p:nvGraphicFramePr>
          <p:cNvPr id="11" name="Диаграмма 10"/>
          <p:cNvGraphicFramePr/>
          <p:nvPr>
            <p:extLst>
              <p:ext uri="{D42A27DB-BD31-4B8C-83A1-F6EECF244321}">
                <p14:modId xmlns:p14="http://schemas.microsoft.com/office/powerpoint/2010/main" val="2220438049"/>
              </p:ext>
            </p:extLst>
          </p:nvPr>
        </p:nvGraphicFramePr>
        <p:xfrm>
          <a:off x="4112078" y="1807063"/>
          <a:ext cx="3316923" cy="2095632"/>
        </p:xfrm>
        <a:graphic>
          <a:graphicData uri="http://schemas.openxmlformats.org/drawingml/2006/chart">
            <c:chart xmlns:c="http://schemas.openxmlformats.org/drawingml/2006/chart" xmlns:r="http://schemas.openxmlformats.org/officeDocument/2006/relationships" r:id="rId3"/>
          </a:graphicData>
        </a:graphic>
      </p:graphicFrame>
      <p:sp>
        <p:nvSpPr>
          <p:cNvPr id="12" name="Объект 2"/>
          <p:cNvSpPr txBox="1">
            <a:spLocks/>
          </p:cNvSpPr>
          <p:nvPr/>
        </p:nvSpPr>
        <p:spPr>
          <a:xfrm>
            <a:off x="5138980" y="2888321"/>
            <a:ext cx="1718010" cy="631031"/>
          </a:xfrm>
          <a:prstGeom prst="rect">
            <a:avLst/>
          </a:prstGeom>
        </p:spPr>
        <p:txBody>
          <a:bodyPr/>
          <a:lstStyle>
            <a:lvl1pPr marL="228600" indent="-228600" algn="l" defTabSz="914400" rtl="0" eaLnBrk="1" latinLnBrk="0" hangingPunct="1">
              <a:lnSpc>
                <a:spcPct val="90000"/>
              </a:lnSpc>
              <a:spcBef>
                <a:spcPts val="1000"/>
              </a:spcBef>
              <a:buFont typeface="Wingdings" panose="05000000000000000000" pitchFamily="2" charset="2"/>
              <a:buChar char="§"/>
              <a:defRPr sz="2000"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Wingdings" panose="05000000000000000000" pitchFamily="2" charset="2"/>
              <a:buChar char="§"/>
              <a:defRPr sz="1800" kern="1200">
                <a:solidFill>
                  <a:schemeClr val="bg1"/>
                </a:solidFill>
                <a:latin typeface="+mn-lt"/>
                <a:ea typeface="+mn-ea"/>
                <a:cs typeface="+mn-cs"/>
              </a:defRPr>
            </a:lvl2pPr>
            <a:lvl3pPr marL="1143000" indent="-228600" algn="l" defTabSz="914400" rtl="0" eaLnBrk="1" latinLnBrk="0" hangingPunct="1">
              <a:lnSpc>
                <a:spcPct val="90000"/>
              </a:lnSpc>
              <a:spcBef>
                <a:spcPts val="500"/>
              </a:spcBef>
              <a:buFont typeface="Wingdings" panose="05000000000000000000" pitchFamily="2" charset="2"/>
              <a:buChar char="§"/>
              <a:defRPr sz="1600" kern="1200">
                <a:solidFill>
                  <a:schemeClr val="bg1"/>
                </a:solidFill>
                <a:latin typeface="+mn-lt"/>
                <a:ea typeface="+mn-ea"/>
                <a:cs typeface="+mn-cs"/>
              </a:defRPr>
            </a:lvl3pPr>
            <a:lvl4pPr marL="1600200" indent="-228600" algn="l" defTabSz="914400" rtl="0" eaLnBrk="1" latinLnBrk="0" hangingPunct="1">
              <a:lnSpc>
                <a:spcPct val="90000"/>
              </a:lnSpc>
              <a:spcBef>
                <a:spcPts val="500"/>
              </a:spcBef>
              <a:buFont typeface="Wingdings" panose="05000000000000000000" pitchFamily="2" charset="2"/>
              <a:buChar char="§"/>
              <a:defRPr sz="1400" kern="1200">
                <a:solidFill>
                  <a:schemeClr val="bg1"/>
                </a:solidFill>
                <a:latin typeface="+mn-lt"/>
                <a:ea typeface="+mn-ea"/>
                <a:cs typeface="+mn-cs"/>
              </a:defRPr>
            </a:lvl4pPr>
            <a:lvl5pPr marL="2057400" indent="-228600" algn="l" defTabSz="914400" rtl="0" eaLnBrk="1" latinLnBrk="0" hangingPunct="1">
              <a:lnSpc>
                <a:spcPct val="90000"/>
              </a:lnSpc>
              <a:spcBef>
                <a:spcPts val="500"/>
              </a:spcBef>
              <a:buFont typeface="Wingdings" panose="05000000000000000000" pitchFamily="2" charset="2"/>
              <a:buChar char="§"/>
              <a:defRPr sz="1200" kern="120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ru-RU" sz="4400" b="1" dirty="0"/>
              <a:t>&gt;90 </a:t>
            </a:r>
            <a:r>
              <a:rPr lang="ru-RU" sz="1800" b="1" dirty="0"/>
              <a:t>%</a:t>
            </a:r>
            <a:endParaRPr lang="ru-RU" sz="6600" b="1" dirty="0"/>
          </a:p>
        </p:txBody>
      </p:sp>
      <p:sp>
        <p:nvSpPr>
          <p:cNvPr id="13" name="Объект 2"/>
          <p:cNvSpPr txBox="1">
            <a:spLocks/>
          </p:cNvSpPr>
          <p:nvPr/>
        </p:nvSpPr>
        <p:spPr>
          <a:xfrm>
            <a:off x="4501654" y="3992464"/>
            <a:ext cx="2561762" cy="471671"/>
          </a:xfrm>
          <a:prstGeom prst="rect">
            <a:avLst/>
          </a:prstGeom>
        </p:spPr>
        <p:txBody>
          <a:bodyPr/>
          <a:lstStyle>
            <a:lvl1pPr marL="228600" indent="-228600" algn="l" defTabSz="914400" rtl="0" eaLnBrk="1" latinLnBrk="0" hangingPunct="1">
              <a:lnSpc>
                <a:spcPct val="90000"/>
              </a:lnSpc>
              <a:spcBef>
                <a:spcPts val="1000"/>
              </a:spcBef>
              <a:buFont typeface="Wingdings" panose="05000000000000000000" pitchFamily="2" charset="2"/>
              <a:buChar char="§"/>
              <a:defRPr sz="2000"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Wingdings" panose="05000000000000000000" pitchFamily="2" charset="2"/>
              <a:buChar char="§"/>
              <a:defRPr sz="1800" kern="1200">
                <a:solidFill>
                  <a:schemeClr val="bg1"/>
                </a:solidFill>
                <a:latin typeface="+mn-lt"/>
                <a:ea typeface="+mn-ea"/>
                <a:cs typeface="+mn-cs"/>
              </a:defRPr>
            </a:lvl2pPr>
            <a:lvl3pPr marL="1143000" indent="-228600" algn="l" defTabSz="914400" rtl="0" eaLnBrk="1" latinLnBrk="0" hangingPunct="1">
              <a:lnSpc>
                <a:spcPct val="90000"/>
              </a:lnSpc>
              <a:spcBef>
                <a:spcPts val="500"/>
              </a:spcBef>
              <a:buFont typeface="Wingdings" panose="05000000000000000000" pitchFamily="2" charset="2"/>
              <a:buChar char="§"/>
              <a:defRPr sz="1600" kern="1200">
                <a:solidFill>
                  <a:schemeClr val="bg1"/>
                </a:solidFill>
                <a:latin typeface="+mn-lt"/>
                <a:ea typeface="+mn-ea"/>
                <a:cs typeface="+mn-cs"/>
              </a:defRPr>
            </a:lvl3pPr>
            <a:lvl4pPr marL="1600200" indent="-228600" algn="l" defTabSz="914400" rtl="0" eaLnBrk="1" latinLnBrk="0" hangingPunct="1">
              <a:lnSpc>
                <a:spcPct val="90000"/>
              </a:lnSpc>
              <a:spcBef>
                <a:spcPts val="500"/>
              </a:spcBef>
              <a:buFont typeface="Wingdings" panose="05000000000000000000" pitchFamily="2" charset="2"/>
              <a:buChar char="§"/>
              <a:defRPr sz="1400" kern="1200">
                <a:solidFill>
                  <a:schemeClr val="bg1"/>
                </a:solidFill>
                <a:latin typeface="+mn-lt"/>
                <a:ea typeface="+mn-ea"/>
                <a:cs typeface="+mn-cs"/>
              </a:defRPr>
            </a:lvl4pPr>
            <a:lvl5pPr marL="2057400" indent="-228600" algn="l" defTabSz="914400" rtl="0" eaLnBrk="1" latinLnBrk="0" hangingPunct="1">
              <a:lnSpc>
                <a:spcPct val="90000"/>
              </a:lnSpc>
              <a:spcBef>
                <a:spcPts val="500"/>
              </a:spcBef>
              <a:buFont typeface="Wingdings" panose="05000000000000000000" pitchFamily="2" charset="2"/>
              <a:buChar char="§"/>
              <a:defRPr sz="1200" kern="120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50000"/>
                  </a:schemeClr>
                </a:solidFill>
                <a:latin typeface="Verdana" panose="020B0604030504040204" pitchFamily="34" charset="0"/>
                <a:ea typeface="Verdana" panose="020B0604030504040204" pitchFamily="34" charset="0"/>
              </a:rPr>
              <a:t>Graduates are employed by the companies offering work placements</a:t>
            </a:r>
          </a:p>
        </p:txBody>
      </p:sp>
      <p:sp>
        <p:nvSpPr>
          <p:cNvPr id="14" name="Прямоугольник 13"/>
          <p:cNvSpPr/>
          <p:nvPr/>
        </p:nvSpPr>
        <p:spPr>
          <a:xfrm>
            <a:off x="4618247" y="3762392"/>
            <a:ext cx="440855" cy="62324"/>
          </a:xfrm>
          <a:prstGeom prst="rect">
            <a:avLst/>
          </a:prstGeom>
          <a:solidFill>
            <a:srgbClr val="28BE4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pic>
        <p:nvPicPr>
          <p:cNvPr id="15" name="Рисунок 1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430404" y="5845013"/>
            <a:ext cx="695041" cy="474366"/>
          </a:xfrm>
          <a:prstGeom prst="rect">
            <a:avLst/>
          </a:prstGeom>
        </p:spPr>
      </p:pic>
      <p:pic>
        <p:nvPicPr>
          <p:cNvPr id="16" name="Рисунок 15"/>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330608" y="5142755"/>
            <a:ext cx="980991" cy="484366"/>
          </a:xfrm>
          <a:prstGeom prst="rect">
            <a:avLst/>
          </a:prstGeom>
        </p:spPr>
      </p:pic>
      <p:pic>
        <p:nvPicPr>
          <p:cNvPr id="17" name="Рисунок 16"/>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2576189" y="5234318"/>
            <a:ext cx="444499" cy="528942"/>
          </a:xfrm>
          <a:prstGeom prst="rect">
            <a:avLst/>
          </a:prstGeom>
        </p:spPr>
      </p:pic>
      <p:pic>
        <p:nvPicPr>
          <p:cNvPr id="19" name="Рисунок 18"/>
          <p:cNvPicPr>
            <a:picLocks noChangeAspect="1"/>
          </p:cNvPicPr>
          <p:nvPr/>
        </p:nvPicPr>
        <p:blipFill rotWithShape="1">
          <a:blip r:embed="rId7" cstate="print">
            <a:extLst>
              <a:ext uri="{28A0092B-C50C-407E-A947-70E740481C1C}">
                <a14:useLocalDpi xmlns:a14="http://schemas.microsoft.com/office/drawing/2010/main" val="0"/>
              </a:ext>
            </a:extLst>
          </a:blip>
          <a:srcRect t="39866" b="36494"/>
          <a:stretch/>
        </p:blipFill>
        <p:spPr>
          <a:xfrm>
            <a:off x="4137212" y="6015883"/>
            <a:ext cx="1412752" cy="333975"/>
          </a:xfrm>
          <a:prstGeom prst="rect">
            <a:avLst/>
          </a:prstGeom>
        </p:spPr>
      </p:pic>
      <p:pic>
        <p:nvPicPr>
          <p:cNvPr id="22" name="Рисунок 21"/>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3439092" y="5187230"/>
            <a:ext cx="850853" cy="439891"/>
          </a:xfrm>
          <a:prstGeom prst="rect">
            <a:avLst/>
          </a:prstGeom>
        </p:spPr>
      </p:pic>
      <p:pic>
        <p:nvPicPr>
          <p:cNvPr id="23" name="Рисунок 22"/>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4545065" y="5239969"/>
            <a:ext cx="997857" cy="523291"/>
          </a:xfrm>
          <a:prstGeom prst="rect">
            <a:avLst/>
          </a:prstGeom>
        </p:spPr>
      </p:pic>
      <p:sp>
        <p:nvSpPr>
          <p:cNvPr id="24" name="Объект 2">
            <a:extLst>
              <a:ext uri="{FF2B5EF4-FFF2-40B4-BE49-F238E27FC236}">
                <a16:creationId xmlns:a16="http://schemas.microsoft.com/office/drawing/2014/main" id="{9FC1DA11-6AC9-4216-9520-83DEA786E69E}"/>
              </a:ext>
            </a:extLst>
          </p:cNvPr>
          <p:cNvSpPr txBox="1">
            <a:spLocks/>
          </p:cNvSpPr>
          <p:nvPr/>
        </p:nvSpPr>
        <p:spPr>
          <a:xfrm>
            <a:off x="7302498" y="3239376"/>
            <a:ext cx="4185470" cy="1323711"/>
          </a:xfrm>
          <a:prstGeom prst="rect">
            <a:avLst/>
          </a:prstGeom>
        </p:spPr>
        <p:txBody>
          <a:bodyPr/>
          <a:lstStyle>
            <a:lvl1pPr marL="228600" indent="-228600" algn="l" defTabSz="914400" rtl="0" eaLnBrk="1" latinLnBrk="0" hangingPunct="1">
              <a:lnSpc>
                <a:spcPct val="90000"/>
              </a:lnSpc>
              <a:spcBef>
                <a:spcPts val="1000"/>
              </a:spcBef>
              <a:buFont typeface="Wingdings" panose="05000000000000000000" pitchFamily="2" charset="2"/>
              <a:buChar char="§"/>
              <a:defRPr sz="2000"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Wingdings" panose="05000000000000000000" pitchFamily="2" charset="2"/>
              <a:buChar char="§"/>
              <a:defRPr sz="1800" kern="1200">
                <a:solidFill>
                  <a:schemeClr val="bg1"/>
                </a:solidFill>
                <a:latin typeface="+mn-lt"/>
                <a:ea typeface="+mn-ea"/>
                <a:cs typeface="+mn-cs"/>
              </a:defRPr>
            </a:lvl2pPr>
            <a:lvl3pPr marL="1143000" indent="-228600" algn="l" defTabSz="914400" rtl="0" eaLnBrk="1" latinLnBrk="0" hangingPunct="1">
              <a:lnSpc>
                <a:spcPct val="90000"/>
              </a:lnSpc>
              <a:spcBef>
                <a:spcPts val="500"/>
              </a:spcBef>
              <a:buFont typeface="Wingdings" panose="05000000000000000000" pitchFamily="2" charset="2"/>
              <a:buChar char="§"/>
              <a:defRPr sz="1600" kern="1200">
                <a:solidFill>
                  <a:schemeClr val="bg1"/>
                </a:solidFill>
                <a:latin typeface="+mn-lt"/>
                <a:ea typeface="+mn-ea"/>
                <a:cs typeface="+mn-cs"/>
              </a:defRPr>
            </a:lvl3pPr>
            <a:lvl4pPr marL="1600200" indent="-228600" algn="l" defTabSz="914400" rtl="0" eaLnBrk="1" latinLnBrk="0" hangingPunct="1">
              <a:lnSpc>
                <a:spcPct val="90000"/>
              </a:lnSpc>
              <a:spcBef>
                <a:spcPts val="500"/>
              </a:spcBef>
              <a:buFont typeface="Wingdings" panose="05000000000000000000" pitchFamily="2" charset="2"/>
              <a:buChar char="§"/>
              <a:defRPr sz="1400" kern="1200">
                <a:solidFill>
                  <a:schemeClr val="bg1"/>
                </a:solidFill>
                <a:latin typeface="+mn-lt"/>
                <a:ea typeface="+mn-ea"/>
                <a:cs typeface="+mn-cs"/>
              </a:defRPr>
            </a:lvl4pPr>
            <a:lvl5pPr marL="2057400" indent="-228600" algn="l" defTabSz="914400" rtl="0" eaLnBrk="1" latinLnBrk="0" hangingPunct="1">
              <a:lnSpc>
                <a:spcPct val="90000"/>
              </a:lnSpc>
              <a:spcBef>
                <a:spcPts val="500"/>
              </a:spcBef>
              <a:buFont typeface="Wingdings" panose="05000000000000000000" pitchFamily="2" charset="2"/>
              <a:buChar char="§"/>
              <a:defRPr sz="1200" kern="120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b="1" dirty="0">
                <a:solidFill>
                  <a:schemeClr val="tx1"/>
                </a:solidFill>
                <a:latin typeface="Verdana" panose="020B0604030504040204" pitchFamily="34" charset="0"/>
                <a:ea typeface="Verdana" panose="020B0604030504040204" pitchFamily="34" charset="0"/>
              </a:rPr>
              <a:t>TPU has entered into more than </a:t>
            </a:r>
            <a:r>
              <a:rPr lang="ru-RU" sz="2800" b="1" dirty="0">
                <a:solidFill>
                  <a:srgbClr val="28BE46"/>
                </a:solidFill>
                <a:latin typeface="Verdana" panose="020B0604030504040204" pitchFamily="34" charset="0"/>
                <a:ea typeface="Verdana" panose="020B0604030504040204" pitchFamily="34" charset="0"/>
              </a:rPr>
              <a:t>600</a:t>
            </a:r>
            <a:r>
              <a:rPr lang="ru-RU" sz="1400" b="1" dirty="0">
                <a:solidFill>
                  <a:schemeClr val="tx1"/>
                </a:solidFill>
                <a:latin typeface="Verdana" panose="020B0604030504040204" pitchFamily="34" charset="0"/>
                <a:ea typeface="Verdana" panose="020B0604030504040204" pitchFamily="34" charset="0"/>
              </a:rPr>
              <a:t> </a:t>
            </a:r>
            <a:r>
              <a:rPr lang="en-US" sz="1400" b="1" dirty="0">
                <a:solidFill>
                  <a:schemeClr val="tx1"/>
                </a:solidFill>
                <a:latin typeface="Verdana" panose="020B0604030504040204" pitchFamily="34" charset="0"/>
                <a:ea typeface="Verdana" panose="020B0604030504040204" pitchFamily="34" charset="0"/>
              </a:rPr>
              <a:t>cooperation and collaboration agreements with enterprises and organizations of various forms of incorporation</a:t>
            </a:r>
            <a:endParaRPr lang="ru-RU" sz="1400" b="1" dirty="0">
              <a:solidFill>
                <a:schemeClr val="tx1"/>
              </a:solidFill>
              <a:latin typeface="Verdana" panose="020B0604030504040204" pitchFamily="34" charset="0"/>
              <a:ea typeface="Verdana" panose="020B0604030504040204" pitchFamily="34" charset="0"/>
            </a:endParaRPr>
          </a:p>
        </p:txBody>
      </p:sp>
      <p:sp>
        <p:nvSpPr>
          <p:cNvPr id="25" name="Объект 2">
            <a:extLst>
              <a:ext uri="{FF2B5EF4-FFF2-40B4-BE49-F238E27FC236}">
                <a16:creationId xmlns:a16="http://schemas.microsoft.com/office/drawing/2014/main" id="{3268E023-7636-4618-9070-D6A52F9FCAEC}"/>
              </a:ext>
            </a:extLst>
          </p:cNvPr>
          <p:cNvSpPr txBox="1">
            <a:spLocks/>
          </p:cNvSpPr>
          <p:nvPr/>
        </p:nvSpPr>
        <p:spPr>
          <a:xfrm>
            <a:off x="7826188" y="4966251"/>
            <a:ext cx="3957715" cy="1520095"/>
          </a:xfrm>
          <a:prstGeom prst="rect">
            <a:avLst/>
          </a:prstGeom>
        </p:spPr>
        <p:txBody>
          <a:bodyPr/>
          <a:lstStyle>
            <a:lvl1pPr marL="228600" indent="-228600" algn="l" defTabSz="914400" rtl="0" eaLnBrk="1" latinLnBrk="0" hangingPunct="1">
              <a:lnSpc>
                <a:spcPct val="90000"/>
              </a:lnSpc>
              <a:spcBef>
                <a:spcPts val="1000"/>
              </a:spcBef>
              <a:buFont typeface="Wingdings" panose="05000000000000000000" pitchFamily="2" charset="2"/>
              <a:buChar char="§"/>
              <a:defRPr sz="2000"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Wingdings" panose="05000000000000000000" pitchFamily="2" charset="2"/>
              <a:buChar char="§"/>
              <a:defRPr sz="1800" kern="1200">
                <a:solidFill>
                  <a:schemeClr val="bg1"/>
                </a:solidFill>
                <a:latin typeface="+mn-lt"/>
                <a:ea typeface="+mn-ea"/>
                <a:cs typeface="+mn-cs"/>
              </a:defRPr>
            </a:lvl2pPr>
            <a:lvl3pPr marL="1143000" indent="-228600" algn="l" defTabSz="914400" rtl="0" eaLnBrk="1" latinLnBrk="0" hangingPunct="1">
              <a:lnSpc>
                <a:spcPct val="90000"/>
              </a:lnSpc>
              <a:spcBef>
                <a:spcPts val="500"/>
              </a:spcBef>
              <a:buFont typeface="Wingdings" panose="05000000000000000000" pitchFamily="2" charset="2"/>
              <a:buChar char="§"/>
              <a:defRPr sz="1600" kern="1200">
                <a:solidFill>
                  <a:schemeClr val="bg1"/>
                </a:solidFill>
                <a:latin typeface="+mn-lt"/>
                <a:ea typeface="+mn-ea"/>
                <a:cs typeface="+mn-cs"/>
              </a:defRPr>
            </a:lvl3pPr>
            <a:lvl4pPr marL="1600200" indent="-228600" algn="l" defTabSz="914400" rtl="0" eaLnBrk="1" latinLnBrk="0" hangingPunct="1">
              <a:lnSpc>
                <a:spcPct val="90000"/>
              </a:lnSpc>
              <a:spcBef>
                <a:spcPts val="500"/>
              </a:spcBef>
              <a:buFont typeface="Wingdings" panose="05000000000000000000" pitchFamily="2" charset="2"/>
              <a:buChar char="§"/>
              <a:defRPr sz="1400" kern="1200">
                <a:solidFill>
                  <a:schemeClr val="bg1"/>
                </a:solidFill>
                <a:latin typeface="+mn-lt"/>
                <a:ea typeface="+mn-ea"/>
                <a:cs typeface="+mn-cs"/>
              </a:defRPr>
            </a:lvl4pPr>
            <a:lvl5pPr marL="2057400" indent="-228600" algn="l" defTabSz="914400" rtl="0" eaLnBrk="1" latinLnBrk="0" hangingPunct="1">
              <a:lnSpc>
                <a:spcPct val="90000"/>
              </a:lnSpc>
              <a:spcBef>
                <a:spcPts val="500"/>
              </a:spcBef>
              <a:buFont typeface="Wingdings" panose="05000000000000000000" pitchFamily="2" charset="2"/>
              <a:buChar char="§"/>
              <a:defRPr sz="1200" kern="120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ru-RU" sz="2800" b="1" dirty="0">
                <a:solidFill>
                  <a:srgbClr val="28BE46"/>
                </a:solidFill>
                <a:latin typeface="Verdana" panose="020B0604030504040204" pitchFamily="34" charset="0"/>
                <a:ea typeface="Verdana" panose="020B0604030504040204" pitchFamily="34" charset="0"/>
              </a:rPr>
              <a:t>17</a:t>
            </a:r>
            <a:r>
              <a:rPr lang="ru-RU" sz="1400" dirty="0">
                <a:solidFill>
                  <a:schemeClr val="tx1"/>
                </a:solidFill>
                <a:latin typeface="Verdana" panose="020B0604030504040204" pitchFamily="34" charset="0"/>
                <a:ea typeface="Verdana" panose="020B0604030504040204" pitchFamily="34" charset="0"/>
              </a:rPr>
              <a:t> </a:t>
            </a:r>
            <a:r>
              <a:rPr lang="en-US" sz="1400" dirty="0">
                <a:solidFill>
                  <a:schemeClr val="tx1"/>
                </a:solidFill>
                <a:latin typeface="Verdana" panose="020B0604030504040204" pitchFamily="34" charset="0"/>
                <a:ea typeface="Verdana" panose="020B0604030504040204" pitchFamily="34" charset="0"/>
              </a:rPr>
              <a:t>innovation development programs (IDPs) for state-owned companies</a:t>
            </a:r>
            <a:r>
              <a:rPr lang="ru-RU" sz="1400" dirty="0">
                <a:solidFill>
                  <a:schemeClr val="tx1"/>
                </a:solidFill>
                <a:latin typeface="Verdana" panose="020B0604030504040204" pitchFamily="34" charset="0"/>
                <a:ea typeface="Verdana" panose="020B0604030504040204" pitchFamily="34" charset="0"/>
              </a:rPr>
              <a:t> </a:t>
            </a:r>
          </a:p>
          <a:p>
            <a:pPr marL="0" indent="0">
              <a:buNone/>
            </a:pPr>
            <a:r>
              <a:rPr lang="ru-RU" sz="2800" b="1" dirty="0">
                <a:solidFill>
                  <a:srgbClr val="28BE46"/>
                </a:solidFill>
                <a:latin typeface="Verdana" panose="020B0604030504040204" pitchFamily="34" charset="0"/>
                <a:ea typeface="Verdana" panose="020B0604030504040204" pitchFamily="34" charset="0"/>
              </a:rPr>
              <a:t>24</a:t>
            </a:r>
            <a:r>
              <a:rPr lang="ru-RU" sz="1400" dirty="0">
                <a:solidFill>
                  <a:schemeClr val="tx1"/>
                </a:solidFill>
                <a:latin typeface="Verdana" panose="020B0604030504040204" pitchFamily="34" charset="0"/>
                <a:ea typeface="Verdana" panose="020B0604030504040204" pitchFamily="34" charset="0"/>
              </a:rPr>
              <a:t> </a:t>
            </a:r>
            <a:r>
              <a:rPr lang="en-US" sz="1400" dirty="0">
                <a:solidFill>
                  <a:schemeClr val="tx1"/>
                </a:solidFill>
                <a:latin typeface="Verdana" panose="020B0604030504040204" pitchFamily="34" charset="0"/>
                <a:ea typeface="Verdana" panose="020B0604030504040204" pitchFamily="34" charset="0"/>
              </a:rPr>
              <a:t>out of</a:t>
            </a:r>
            <a:r>
              <a:rPr lang="ru-RU" sz="1400" dirty="0">
                <a:solidFill>
                  <a:schemeClr val="tx1"/>
                </a:solidFill>
                <a:latin typeface="Verdana" panose="020B0604030504040204" pitchFamily="34" charset="0"/>
                <a:ea typeface="Verdana" panose="020B0604030504040204" pitchFamily="34" charset="0"/>
              </a:rPr>
              <a:t> </a:t>
            </a:r>
            <a:r>
              <a:rPr lang="ru-RU" sz="2800" b="1" dirty="0">
                <a:solidFill>
                  <a:srgbClr val="28BE46"/>
                </a:solidFill>
                <a:latin typeface="Verdana" panose="020B0604030504040204" pitchFamily="34" charset="0"/>
                <a:ea typeface="Verdana" panose="020B0604030504040204" pitchFamily="34" charset="0"/>
              </a:rPr>
              <a:t>36</a:t>
            </a:r>
            <a:r>
              <a:rPr lang="ru-RU" sz="1400" dirty="0">
                <a:solidFill>
                  <a:schemeClr val="tx1"/>
                </a:solidFill>
                <a:latin typeface="Verdana" panose="020B0604030504040204" pitchFamily="34" charset="0"/>
                <a:ea typeface="Verdana" panose="020B0604030504040204" pitchFamily="34" charset="0"/>
              </a:rPr>
              <a:t> </a:t>
            </a:r>
            <a:r>
              <a:rPr lang="en-US" sz="1400" dirty="0">
                <a:solidFill>
                  <a:schemeClr val="tx1"/>
                </a:solidFill>
                <a:latin typeface="Verdana" panose="020B0604030504040204" pitchFamily="34" charset="0"/>
                <a:ea typeface="Verdana" panose="020B0604030504040204" pitchFamily="34" charset="0"/>
              </a:rPr>
              <a:t>technology platforms (TPs)</a:t>
            </a:r>
            <a:endParaRPr lang="ru-RU" sz="1400" dirty="0">
              <a:solidFill>
                <a:schemeClr val="tx1"/>
              </a:solidFill>
              <a:latin typeface="Verdana" panose="020B0604030504040204" pitchFamily="34" charset="0"/>
              <a:ea typeface="Verdana" panose="020B0604030504040204" pitchFamily="34" charset="0"/>
            </a:endParaRPr>
          </a:p>
          <a:p>
            <a:pPr marL="0" indent="0">
              <a:buNone/>
            </a:pPr>
            <a:br>
              <a:rPr lang="ru-RU" sz="1400" dirty="0">
                <a:solidFill>
                  <a:schemeClr val="tx1"/>
                </a:solidFill>
                <a:latin typeface="Verdana" panose="020B0604030504040204" pitchFamily="34" charset="0"/>
                <a:ea typeface="Verdana" panose="020B0604030504040204" pitchFamily="34" charset="0"/>
              </a:rPr>
            </a:br>
            <a:br>
              <a:rPr lang="ru-RU" sz="1400" dirty="0">
                <a:solidFill>
                  <a:schemeClr val="tx1"/>
                </a:solidFill>
                <a:latin typeface="Verdana" panose="020B0604030504040204" pitchFamily="34" charset="0"/>
                <a:ea typeface="Verdana" panose="020B0604030504040204" pitchFamily="34" charset="0"/>
              </a:rPr>
            </a:br>
            <a:br>
              <a:rPr lang="ru-RU" sz="1400" dirty="0">
                <a:solidFill>
                  <a:schemeClr val="tx1"/>
                </a:solidFill>
                <a:latin typeface="Verdana" panose="020B0604030504040204" pitchFamily="34" charset="0"/>
                <a:ea typeface="Verdana" panose="020B0604030504040204" pitchFamily="34" charset="0"/>
              </a:rPr>
            </a:br>
            <a:endParaRPr lang="ru-RU" sz="1400" dirty="0">
              <a:solidFill>
                <a:schemeClr val="tx1"/>
              </a:solidFill>
              <a:latin typeface="Verdana" panose="020B0604030504040204" pitchFamily="34" charset="0"/>
              <a:ea typeface="Verdana" panose="020B0604030504040204" pitchFamily="34" charset="0"/>
            </a:endParaRPr>
          </a:p>
        </p:txBody>
      </p:sp>
      <p:sp>
        <p:nvSpPr>
          <p:cNvPr id="26" name="Объект 2">
            <a:extLst>
              <a:ext uri="{FF2B5EF4-FFF2-40B4-BE49-F238E27FC236}">
                <a16:creationId xmlns:a16="http://schemas.microsoft.com/office/drawing/2014/main" id="{3268E023-7636-4618-9070-D6A52F9FCAEC}"/>
              </a:ext>
            </a:extLst>
          </p:cNvPr>
          <p:cNvSpPr txBox="1">
            <a:spLocks/>
          </p:cNvSpPr>
          <p:nvPr/>
        </p:nvSpPr>
        <p:spPr>
          <a:xfrm>
            <a:off x="5748738" y="5234318"/>
            <a:ext cx="2216504" cy="565414"/>
          </a:xfrm>
          <a:prstGeom prst="rect">
            <a:avLst/>
          </a:prstGeom>
        </p:spPr>
        <p:txBody>
          <a:bodyPr/>
          <a:lstStyle>
            <a:lvl1pPr marL="228600" indent="-228600" algn="l" defTabSz="914400" rtl="0" eaLnBrk="1" latinLnBrk="0" hangingPunct="1">
              <a:lnSpc>
                <a:spcPct val="90000"/>
              </a:lnSpc>
              <a:spcBef>
                <a:spcPts val="1000"/>
              </a:spcBef>
              <a:buFont typeface="Wingdings" panose="05000000000000000000" pitchFamily="2" charset="2"/>
              <a:buChar char="§"/>
              <a:defRPr sz="2000"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Wingdings" panose="05000000000000000000" pitchFamily="2" charset="2"/>
              <a:buChar char="§"/>
              <a:defRPr sz="1800" kern="1200">
                <a:solidFill>
                  <a:schemeClr val="bg1"/>
                </a:solidFill>
                <a:latin typeface="+mn-lt"/>
                <a:ea typeface="+mn-ea"/>
                <a:cs typeface="+mn-cs"/>
              </a:defRPr>
            </a:lvl2pPr>
            <a:lvl3pPr marL="1143000" indent="-228600" algn="l" defTabSz="914400" rtl="0" eaLnBrk="1" latinLnBrk="0" hangingPunct="1">
              <a:lnSpc>
                <a:spcPct val="90000"/>
              </a:lnSpc>
              <a:spcBef>
                <a:spcPts val="500"/>
              </a:spcBef>
              <a:buFont typeface="Wingdings" panose="05000000000000000000" pitchFamily="2" charset="2"/>
              <a:buChar char="§"/>
              <a:defRPr sz="1600" kern="1200">
                <a:solidFill>
                  <a:schemeClr val="bg1"/>
                </a:solidFill>
                <a:latin typeface="+mn-lt"/>
                <a:ea typeface="+mn-ea"/>
                <a:cs typeface="+mn-cs"/>
              </a:defRPr>
            </a:lvl3pPr>
            <a:lvl4pPr marL="1600200" indent="-228600" algn="l" defTabSz="914400" rtl="0" eaLnBrk="1" latinLnBrk="0" hangingPunct="1">
              <a:lnSpc>
                <a:spcPct val="90000"/>
              </a:lnSpc>
              <a:spcBef>
                <a:spcPts val="500"/>
              </a:spcBef>
              <a:buFont typeface="Wingdings" panose="05000000000000000000" pitchFamily="2" charset="2"/>
              <a:buChar char="§"/>
              <a:defRPr sz="1400" kern="1200">
                <a:solidFill>
                  <a:schemeClr val="bg1"/>
                </a:solidFill>
                <a:latin typeface="+mn-lt"/>
                <a:ea typeface="+mn-ea"/>
                <a:cs typeface="+mn-cs"/>
              </a:defRPr>
            </a:lvl4pPr>
            <a:lvl5pPr marL="2057400" indent="-228600" algn="l" defTabSz="914400" rtl="0" eaLnBrk="1" latinLnBrk="0" hangingPunct="1">
              <a:lnSpc>
                <a:spcPct val="90000"/>
              </a:lnSpc>
              <a:spcBef>
                <a:spcPts val="500"/>
              </a:spcBef>
              <a:buFont typeface="Wingdings" panose="05000000000000000000" pitchFamily="2" charset="2"/>
              <a:buChar char="§"/>
              <a:defRPr sz="1200" kern="120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900" b="1" dirty="0">
                <a:solidFill>
                  <a:schemeClr val="tx1"/>
                </a:solidFill>
                <a:latin typeface="Verdana" panose="020B0604030504040204" pitchFamily="34" charset="0"/>
                <a:ea typeface="Verdana" panose="020B0604030504040204" pitchFamily="34" charset="0"/>
              </a:rPr>
              <a:t>TPU PARTICIPATES IN</a:t>
            </a:r>
            <a:endParaRPr lang="ru-RU" sz="1900" b="1" dirty="0">
              <a:solidFill>
                <a:schemeClr val="tx1"/>
              </a:solidFill>
              <a:latin typeface="Verdana" panose="020B0604030504040204" pitchFamily="34" charset="0"/>
              <a:ea typeface="Verdana" panose="020B0604030504040204" pitchFamily="34" charset="0"/>
            </a:endParaRPr>
          </a:p>
        </p:txBody>
      </p:sp>
      <p:sp>
        <p:nvSpPr>
          <p:cNvPr id="30" name="Прямоугольник 29"/>
          <p:cNvSpPr/>
          <p:nvPr/>
        </p:nvSpPr>
        <p:spPr>
          <a:xfrm>
            <a:off x="5694568" y="4867300"/>
            <a:ext cx="5903074" cy="1619046"/>
          </a:xfrm>
          <a:prstGeom prst="rect">
            <a:avLst/>
          </a:prstGeom>
          <a:noFill/>
          <a:ln>
            <a:solidFill>
              <a:srgbClr val="E0E3E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 name="Заголовок 1"/>
          <p:cNvSpPr>
            <a:spLocks noGrp="1"/>
          </p:cNvSpPr>
          <p:nvPr>
            <p:ph type="title"/>
          </p:nvPr>
        </p:nvSpPr>
        <p:spPr>
          <a:xfrm>
            <a:off x="838200" y="365125"/>
            <a:ext cx="6987988" cy="1048039"/>
          </a:xfrm>
        </p:spPr>
        <p:txBody>
          <a:bodyPr>
            <a:normAutofit/>
          </a:bodyPr>
          <a:lstStyle/>
          <a:p>
            <a:r>
              <a:rPr lang="en-US" sz="2800" dirty="0"/>
              <a:t>STRATEGIC PARTNERSHIP</a:t>
            </a:r>
            <a:endParaRPr lang="ru-RU" sz="2800" dirty="0"/>
          </a:p>
        </p:txBody>
      </p:sp>
      <p:pic>
        <p:nvPicPr>
          <p:cNvPr id="32" name="Рисунок 31">
            <a:extLst>
              <a:ext uri="{FF2B5EF4-FFF2-40B4-BE49-F238E27FC236}">
                <a16:creationId xmlns:a16="http://schemas.microsoft.com/office/drawing/2014/main" id="{2D5E8B43-4067-4EEA-A8C1-22D013CD1040}"/>
              </a:ext>
            </a:extLst>
          </p:cNvPr>
          <p:cNvPicPr>
            <a:picLocks noChangeAspect="1"/>
          </p:cNvPicPr>
          <p:nvPr/>
        </p:nvPicPr>
        <p:blipFill>
          <a:blip r:embed="rId10" cstate="print">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2539929" y="5994989"/>
            <a:ext cx="1370077" cy="375764"/>
          </a:xfrm>
          <a:prstGeom prst="rect">
            <a:avLst/>
          </a:prstGeom>
        </p:spPr>
      </p:pic>
      <p:pic>
        <p:nvPicPr>
          <p:cNvPr id="3" name="Рисунок 2">
            <a:extLst>
              <a:ext uri="{FF2B5EF4-FFF2-40B4-BE49-F238E27FC236}">
                <a16:creationId xmlns:a16="http://schemas.microsoft.com/office/drawing/2014/main" id="{B0B8A5C4-7A38-4FB4-4C36-B46A77CB0CA7}"/>
              </a:ext>
            </a:extLst>
          </p:cNvPr>
          <p:cNvPicPr>
            <a:picLocks noChangeAspect="1"/>
          </p:cNvPicPr>
          <p:nvPr/>
        </p:nvPicPr>
        <p:blipFill>
          <a:blip r:embed="rId12">
            <a:extLst>
              <a:ext uri="{28A0092B-C50C-407E-A947-70E740481C1C}">
                <a14:useLocalDpi xmlns:a14="http://schemas.microsoft.com/office/drawing/2010/main" val="0"/>
              </a:ext>
            </a:extLst>
          </a:blip>
          <a:srcRect/>
          <a:stretch/>
        </p:blipFill>
        <p:spPr>
          <a:xfrm>
            <a:off x="9908652" y="561895"/>
            <a:ext cx="1946933" cy="457393"/>
          </a:xfrm>
          <a:prstGeom prst="rect">
            <a:avLst/>
          </a:prstGeom>
        </p:spPr>
      </p:pic>
    </p:spTree>
    <p:extLst>
      <p:ext uri="{BB962C8B-B14F-4D97-AF65-F5344CB8AC3E}">
        <p14:creationId xmlns:p14="http://schemas.microsoft.com/office/powerpoint/2010/main" val="428816100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Рисунок 11"/>
          <p:cNvPicPr>
            <a:picLocks noChangeAspect="1"/>
          </p:cNvPicPr>
          <p:nvPr/>
        </p:nvPicPr>
        <p:blipFill rotWithShape="1">
          <a:blip r:embed="rId2" cstate="print">
            <a:extLst>
              <a:ext uri="{28A0092B-C50C-407E-A947-70E740481C1C}">
                <a14:useLocalDpi xmlns:a14="http://schemas.microsoft.com/office/drawing/2010/main" val="0"/>
              </a:ext>
            </a:extLst>
          </a:blip>
          <a:srcRect l="-104" t="-1" b="15745"/>
          <a:stretch/>
        </p:blipFill>
        <p:spPr>
          <a:xfrm>
            <a:off x="-12700" y="-1"/>
            <a:ext cx="12204700" cy="6858001"/>
          </a:xfrm>
          <a:prstGeom prst="rect">
            <a:avLst/>
          </a:prstGeom>
        </p:spPr>
      </p:pic>
      <p:sp>
        <p:nvSpPr>
          <p:cNvPr id="15" name="Прямоугольник 14"/>
          <p:cNvSpPr/>
          <p:nvPr/>
        </p:nvSpPr>
        <p:spPr>
          <a:xfrm>
            <a:off x="0" y="0"/>
            <a:ext cx="12192000" cy="6858000"/>
          </a:xfrm>
          <a:prstGeom prst="rect">
            <a:avLst/>
          </a:prstGeom>
          <a:solidFill>
            <a:schemeClr val="bg1">
              <a:alpha val="3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4" name="Номер слайда 5"/>
          <p:cNvSpPr>
            <a:spLocks noGrp="1"/>
          </p:cNvSpPr>
          <p:nvPr>
            <p:ph type="sldNum" sz="quarter" idx="4294967295"/>
          </p:nvPr>
        </p:nvSpPr>
        <p:spPr>
          <a:xfrm>
            <a:off x="9139052" y="6356350"/>
            <a:ext cx="2743200" cy="365125"/>
          </a:xfrm>
          <a:prstGeom prst="rect">
            <a:avLst/>
          </a:prstGeom>
        </p:spPr>
        <p:txBody>
          <a:bodyPr vert="horz" lIns="91440" tIns="45720" rIns="91440" bIns="45720" rtlCol="0" anchor="ctr"/>
          <a:lstStyle>
            <a:lvl1pPr algn="r">
              <a:defRPr sz="1200">
                <a:solidFill>
                  <a:srgbClr val="AEAEAE"/>
                </a:solidFill>
              </a:defRPr>
            </a:lvl1pPr>
          </a:lstStyle>
          <a:p>
            <a:fld id="{751D432A-D135-4954-8559-2B6A9DE81B6A}" type="slidenum">
              <a:rPr lang="ru-RU" smtClean="0"/>
              <a:pPr/>
              <a:t>11</a:t>
            </a:fld>
            <a:endParaRPr lang="ru-RU" dirty="0"/>
          </a:p>
        </p:txBody>
      </p:sp>
      <p:sp>
        <p:nvSpPr>
          <p:cNvPr id="11" name="Заголовок 1"/>
          <p:cNvSpPr>
            <a:spLocks noGrp="1"/>
          </p:cNvSpPr>
          <p:nvPr>
            <p:ph type="title"/>
          </p:nvPr>
        </p:nvSpPr>
        <p:spPr>
          <a:xfrm>
            <a:off x="1710870" y="3150846"/>
            <a:ext cx="6751451" cy="1472142"/>
          </a:xfrm>
        </p:spPr>
        <p:txBody>
          <a:bodyPr anchor="t">
            <a:normAutofit/>
          </a:bodyPr>
          <a:lstStyle/>
          <a:p>
            <a:r>
              <a:rPr lang="en-US" sz="3600" dirty="0"/>
              <a:t>THANK YOU</a:t>
            </a:r>
            <a:r>
              <a:rPr lang="ru-RU" sz="3600" dirty="0"/>
              <a:t> </a:t>
            </a:r>
            <a:br>
              <a:rPr lang="ru-RU" sz="3600" dirty="0"/>
            </a:br>
            <a:r>
              <a:rPr lang="en-US" sz="3600" dirty="0"/>
              <a:t>FOR YOUR ATTENTION</a:t>
            </a:r>
            <a:endParaRPr lang="ru-RU" sz="3600" dirty="0"/>
          </a:p>
        </p:txBody>
      </p:sp>
      <p:pic>
        <p:nvPicPr>
          <p:cNvPr id="2" name="Рисунок 1">
            <a:extLst>
              <a:ext uri="{FF2B5EF4-FFF2-40B4-BE49-F238E27FC236}">
                <a16:creationId xmlns:a16="http://schemas.microsoft.com/office/drawing/2014/main" id="{D995BAE1-1ABD-3906-2D8F-274B8B3782CE}"/>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1876479" y="2266004"/>
            <a:ext cx="1946933" cy="457393"/>
          </a:xfrm>
          <a:prstGeom prst="rect">
            <a:avLst/>
          </a:prstGeom>
        </p:spPr>
      </p:pic>
    </p:spTree>
    <p:extLst>
      <p:ext uri="{BB962C8B-B14F-4D97-AF65-F5344CB8AC3E}">
        <p14:creationId xmlns:p14="http://schemas.microsoft.com/office/powerpoint/2010/main" val="256139538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8" name="Группа 27">
            <a:extLst>
              <a:ext uri="{FF2B5EF4-FFF2-40B4-BE49-F238E27FC236}">
                <a16:creationId xmlns:a16="http://schemas.microsoft.com/office/drawing/2014/main" id="{18065AB0-C034-4908-B235-D59442D1B1CC}"/>
              </a:ext>
            </a:extLst>
          </p:cNvPr>
          <p:cNvGrpSpPr/>
          <p:nvPr/>
        </p:nvGrpSpPr>
        <p:grpSpPr>
          <a:xfrm>
            <a:off x="0" y="-2882"/>
            <a:ext cx="12192000" cy="1422720"/>
            <a:chOff x="0" y="-9784"/>
            <a:chExt cx="12192000" cy="1460191"/>
          </a:xfrm>
        </p:grpSpPr>
        <p:pic>
          <p:nvPicPr>
            <p:cNvPr id="29" name="Рисунок 28">
              <a:extLst>
                <a:ext uri="{FF2B5EF4-FFF2-40B4-BE49-F238E27FC236}">
                  <a16:creationId xmlns:a16="http://schemas.microsoft.com/office/drawing/2014/main" id="{FD4A0D83-4B67-4493-A1EF-7CB9F5BE420B}"/>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b="68794"/>
            <a:stretch/>
          </p:blipFill>
          <p:spPr>
            <a:xfrm>
              <a:off x="0" y="1"/>
              <a:ext cx="12192000" cy="1433698"/>
            </a:xfrm>
            <a:prstGeom prst="rect">
              <a:avLst/>
            </a:prstGeom>
          </p:spPr>
        </p:pic>
        <p:sp>
          <p:nvSpPr>
            <p:cNvPr id="30" name="Прямоугольник 29">
              <a:extLst>
                <a:ext uri="{FF2B5EF4-FFF2-40B4-BE49-F238E27FC236}">
                  <a16:creationId xmlns:a16="http://schemas.microsoft.com/office/drawing/2014/main" id="{20E61105-E3FA-4929-8FA3-52A995295F15}"/>
                </a:ext>
              </a:extLst>
            </p:cNvPr>
            <p:cNvSpPr/>
            <p:nvPr/>
          </p:nvSpPr>
          <p:spPr>
            <a:xfrm>
              <a:off x="0" y="-9784"/>
              <a:ext cx="12192000" cy="1460191"/>
            </a:xfrm>
            <a:prstGeom prst="rect">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latin typeface="Verdana" panose="020B0604030504040204" pitchFamily="34" charset="0"/>
                <a:ea typeface="Verdana" panose="020B0604030504040204" pitchFamily="34" charset="0"/>
              </a:endParaRPr>
            </a:p>
          </p:txBody>
        </p:sp>
      </p:grpSp>
      <p:sp>
        <p:nvSpPr>
          <p:cNvPr id="4" name="Номер слайда 3"/>
          <p:cNvSpPr>
            <a:spLocks noGrp="1"/>
          </p:cNvSpPr>
          <p:nvPr>
            <p:ph type="sldNum" sz="quarter" idx="12"/>
          </p:nvPr>
        </p:nvSpPr>
        <p:spPr/>
        <p:txBody>
          <a:bodyPr/>
          <a:lstStyle/>
          <a:p>
            <a:fld id="{3FB01171-4708-4AD9-BE15-8E46DD0D33DE}" type="slidenum">
              <a:rPr lang="ru-RU" smtClean="0">
                <a:latin typeface="Verdana" panose="020B0604030504040204" pitchFamily="34" charset="0"/>
                <a:ea typeface="Verdana" panose="020B0604030504040204" pitchFamily="34" charset="0"/>
              </a:rPr>
              <a:t>12</a:t>
            </a:fld>
            <a:endParaRPr lang="ru-RU" dirty="0">
              <a:latin typeface="Verdana" panose="020B0604030504040204" pitchFamily="34" charset="0"/>
              <a:ea typeface="Verdana" panose="020B0604030504040204" pitchFamily="34" charset="0"/>
            </a:endParaRPr>
          </a:p>
        </p:txBody>
      </p:sp>
      <p:sp>
        <p:nvSpPr>
          <p:cNvPr id="2" name="Заголовок 1"/>
          <p:cNvSpPr>
            <a:spLocks noGrp="1"/>
          </p:cNvSpPr>
          <p:nvPr>
            <p:ph type="title"/>
          </p:nvPr>
        </p:nvSpPr>
        <p:spPr>
          <a:xfrm>
            <a:off x="720461" y="242524"/>
            <a:ext cx="7455199" cy="1048039"/>
          </a:xfrm>
        </p:spPr>
        <p:txBody>
          <a:bodyPr>
            <a:noAutofit/>
          </a:bodyPr>
          <a:lstStyle/>
          <a:p>
            <a:r>
              <a:rPr lang="en-US" sz="2400" dirty="0"/>
              <a:t>TPU IN THE PROGRAM OF THE MINISTRY OF SCIENCE AND HIGHER EDUCATION </a:t>
            </a:r>
            <a:r>
              <a:rPr lang="ru-RU" sz="2400" dirty="0">
                <a:solidFill>
                  <a:srgbClr val="262626"/>
                </a:solidFill>
              </a:rPr>
              <a:t>– </a:t>
            </a:r>
            <a:br>
              <a:rPr lang="ru-RU" sz="2400" dirty="0"/>
            </a:br>
            <a:r>
              <a:rPr lang="en-US" sz="2400" dirty="0"/>
              <a:t>ADVANCED ENGINEERING SCHOOLS</a:t>
            </a:r>
            <a:endParaRPr lang="ru-RU" sz="2400" dirty="0"/>
          </a:p>
        </p:txBody>
      </p:sp>
      <p:sp>
        <p:nvSpPr>
          <p:cNvPr id="32" name="Скругленный прямоугольник 31">
            <a:extLst>
              <a:ext uri="{FF2B5EF4-FFF2-40B4-BE49-F238E27FC236}">
                <a16:creationId xmlns:a16="http://schemas.microsoft.com/office/drawing/2014/main" id="{E2ED0875-9FA5-7C4A-A882-8022B72843E8}"/>
              </a:ext>
            </a:extLst>
          </p:cNvPr>
          <p:cNvSpPr/>
          <p:nvPr/>
        </p:nvSpPr>
        <p:spPr>
          <a:xfrm>
            <a:off x="480345" y="5235638"/>
            <a:ext cx="4617772" cy="1386482"/>
          </a:xfrm>
          <a:prstGeom prst="roundRect">
            <a:avLst>
              <a:gd name="adj" fmla="val 0"/>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latin typeface="Verdana" panose="020B0604030504040204" pitchFamily="34" charset="0"/>
              <a:ea typeface="Verdana" panose="020B0604030504040204" pitchFamily="34" charset="0"/>
            </a:endParaRPr>
          </a:p>
        </p:txBody>
      </p:sp>
      <p:sp>
        <p:nvSpPr>
          <p:cNvPr id="33" name="Скругленный прямоугольник 32">
            <a:extLst>
              <a:ext uri="{FF2B5EF4-FFF2-40B4-BE49-F238E27FC236}">
                <a16:creationId xmlns:a16="http://schemas.microsoft.com/office/drawing/2014/main" id="{E2ED0875-9FA5-7C4A-A882-8022B72843E8}"/>
              </a:ext>
            </a:extLst>
          </p:cNvPr>
          <p:cNvSpPr/>
          <p:nvPr/>
        </p:nvSpPr>
        <p:spPr>
          <a:xfrm>
            <a:off x="480400" y="3159203"/>
            <a:ext cx="4617717" cy="1965308"/>
          </a:xfrm>
          <a:prstGeom prst="roundRect">
            <a:avLst>
              <a:gd name="adj" fmla="val 0"/>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latin typeface="Verdana" panose="020B0604030504040204" pitchFamily="34" charset="0"/>
              <a:ea typeface="Verdana" panose="020B0604030504040204" pitchFamily="34" charset="0"/>
            </a:endParaRPr>
          </a:p>
        </p:txBody>
      </p:sp>
      <p:sp>
        <p:nvSpPr>
          <p:cNvPr id="35" name="Прямоугольник 34"/>
          <p:cNvSpPr/>
          <p:nvPr/>
        </p:nvSpPr>
        <p:spPr>
          <a:xfrm>
            <a:off x="568066" y="2037002"/>
            <a:ext cx="4184691" cy="338554"/>
          </a:xfrm>
          <a:prstGeom prst="rect">
            <a:avLst/>
          </a:prstGeom>
        </p:spPr>
        <p:txBody>
          <a:bodyPr wrap="square">
            <a:spAutoFit/>
          </a:bodyPr>
          <a:lstStyle/>
          <a:p>
            <a:pPr algn="ctr"/>
            <a:r>
              <a:rPr lang="en-US" sz="1600" b="1" dirty="0">
                <a:latin typeface="Verdana" panose="020B0604030504040204" pitchFamily="34" charset="0"/>
                <a:ea typeface="Verdana" panose="020B0604030504040204" pitchFamily="34" charset="0"/>
              </a:rPr>
              <a:t>High-Tech Companies</a:t>
            </a:r>
            <a:endParaRPr lang="ru-RU" sz="1600" b="1" dirty="0">
              <a:latin typeface="Verdana" panose="020B0604030504040204" pitchFamily="34" charset="0"/>
              <a:ea typeface="Verdana" panose="020B0604030504040204" pitchFamily="34" charset="0"/>
            </a:endParaRPr>
          </a:p>
        </p:txBody>
      </p:sp>
      <p:sp>
        <p:nvSpPr>
          <p:cNvPr id="36" name="Прямоугольник 35"/>
          <p:cNvSpPr/>
          <p:nvPr/>
        </p:nvSpPr>
        <p:spPr>
          <a:xfrm>
            <a:off x="8819474" y="1528229"/>
            <a:ext cx="3330065" cy="276999"/>
          </a:xfrm>
          <a:prstGeom prst="rect">
            <a:avLst/>
          </a:prstGeom>
        </p:spPr>
        <p:txBody>
          <a:bodyPr wrap="square">
            <a:spAutoFit/>
          </a:bodyPr>
          <a:lstStyle/>
          <a:p>
            <a:r>
              <a:rPr lang="en-US" sz="1200" b="1" dirty="0">
                <a:solidFill>
                  <a:srgbClr val="28BE46"/>
                </a:solidFill>
                <a:latin typeface="Verdana" panose="020B0604030504040204" pitchFamily="34" charset="0"/>
                <a:ea typeface="Verdana" panose="020B0604030504040204" pitchFamily="34" charset="0"/>
              </a:rPr>
              <a:t>GOALS UNTIL 2030</a:t>
            </a:r>
            <a:endParaRPr lang="ru-RU" sz="1200" b="1" dirty="0">
              <a:solidFill>
                <a:srgbClr val="28BE46"/>
              </a:solidFill>
              <a:latin typeface="Verdana" panose="020B0604030504040204" pitchFamily="34" charset="0"/>
              <a:ea typeface="Verdana" panose="020B0604030504040204" pitchFamily="34" charset="0"/>
            </a:endParaRPr>
          </a:p>
        </p:txBody>
      </p:sp>
      <p:sp>
        <p:nvSpPr>
          <p:cNvPr id="38" name="Прямоугольник 37"/>
          <p:cNvSpPr/>
          <p:nvPr/>
        </p:nvSpPr>
        <p:spPr>
          <a:xfrm>
            <a:off x="491101" y="3225946"/>
            <a:ext cx="4607016" cy="338554"/>
          </a:xfrm>
          <a:prstGeom prst="rect">
            <a:avLst/>
          </a:prstGeom>
        </p:spPr>
        <p:txBody>
          <a:bodyPr wrap="square">
            <a:spAutoFit/>
          </a:bodyPr>
          <a:lstStyle/>
          <a:p>
            <a:pPr algn="ctr">
              <a:spcAft>
                <a:spcPts val="600"/>
              </a:spcAft>
            </a:pPr>
            <a:r>
              <a:rPr lang="en-US" sz="1600" b="1" dirty="0">
                <a:latin typeface="Verdana" panose="020B0604030504040204" pitchFamily="34" charset="0"/>
                <a:ea typeface="Verdana" panose="020B0604030504040204" pitchFamily="34" charset="0"/>
              </a:rPr>
              <a:t>AES SES</a:t>
            </a:r>
            <a:endParaRPr lang="ru-RU" sz="1600" b="1" dirty="0">
              <a:latin typeface="Verdana" panose="020B0604030504040204" pitchFamily="34" charset="0"/>
              <a:ea typeface="Verdana" panose="020B0604030504040204" pitchFamily="34" charset="0"/>
            </a:endParaRPr>
          </a:p>
        </p:txBody>
      </p:sp>
      <p:sp>
        <p:nvSpPr>
          <p:cNvPr id="39" name="Прямоугольник 38"/>
          <p:cNvSpPr/>
          <p:nvPr/>
        </p:nvSpPr>
        <p:spPr>
          <a:xfrm>
            <a:off x="514497" y="3530912"/>
            <a:ext cx="4516223" cy="1554272"/>
          </a:xfrm>
          <a:prstGeom prst="rect">
            <a:avLst/>
          </a:prstGeom>
        </p:spPr>
        <p:txBody>
          <a:bodyPr wrap="square">
            <a:spAutoFit/>
          </a:bodyPr>
          <a:lstStyle/>
          <a:p>
            <a:pPr marL="171450" indent="-171450">
              <a:spcAft>
                <a:spcPts val="600"/>
              </a:spcAft>
              <a:buClr>
                <a:schemeClr val="tx1"/>
              </a:buClr>
              <a:buSzPct val="100000"/>
              <a:buFont typeface="Wingdings" panose="05000000000000000000" pitchFamily="2" charset="2"/>
              <a:buChar char="§"/>
            </a:pPr>
            <a:r>
              <a:rPr lang="en-US" sz="1000" dirty="0">
                <a:latin typeface="Verdana" panose="020B0604030504040204" pitchFamily="34" charset="0"/>
                <a:ea typeface="Verdana" panose="020B0604030504040204" pitchFamily="34" charset="0"/>
              </a:rPr>
              <a:t>Training new gen engineers with a focus on digital solutions for the fuel and energy sector</a:t>
            </a:r>
          </a:p>
          <a:p>
            <a:pPr marL="171450" indent="-171450">
              <a:spcAft>
                <a:spcPts val="600"/>
              </a:spcAft>
              <a:buClr>
                <a:schemeClr val="tx1"/>
              </a:buClr>
              <a:buSzPct val="100000"/>
              <a:buFont typeface="Wingdings" panose="05000000000000000000" pitchFamily="2" charset="2"/>
              <a:buChar char="§"/>
            </a:pPr>
            <a:r>
              <a:rPr lang="en-US" sz="1000" dirty="0">
                <a:latin typeface="Verdana" panose="020B0604030504040204" pitchFamily="34" charset="0"/>
                <a:ea typeface="Verdana" panose="020B0604030504040204" pitchFamily="34" charset="0"/>
              </a:rPr>
              <a:t>Engineering center</a:t>
            </a:r>
          </a:p>
          <a:p>
            <a:pPr marL="171450" indent="-171450">
              <a:spcAft>
                <a:spcPts val="600"/>
              </a:spcAft>
              <a:buClr>
                <a:schemeClr val="tx1"/>
              </a:buClr>
              <a:buSzPct val="100000"/>
              <a:buFont typeface="Wingdings" panose="05000000000000000000" pitchFamily="2" charset="2"/>
              <a:buChar char="§"/>
            </a:pPr>
            <a:r>
              <a:rPr lang="en-US" sz="1000" dirty="0">
                <a:latin typeface="Verdana" panose="020B0604030504040204" pitchFamily="34" charset="0"/>
                <a:ea typeface="Verdana" panose="020B0604030504040204" pitchFamily="34" charset="0"/>
              </a:rPr>
              <a:t>Cross-industry implementation of domestic IT products</a:t>
            </a:r>
          </a:p>
          <a:p>
            <a:pPr marL="171450" indent="-171450">
              <a:spcAft>
                <a:spcPts val="600"/>
              </a:spcAft>
              <a:buClr>
                <a:schemeClr val="tx1"/>
              </a:buClr>
              <a:buSzPct val="100000"/>
              <a:buFont typeface="Wingdings" panose="05000000000000000000" pitchFamily="2" charset="2"/>
              <a:buChar char="§"/>
            </a:pPr>
            <a:r>
              <a:rPr lang="en-US" sz="1000" dirty="0">
                <a:latin typeface="Verdana" panose="020B0604030504040204" pitchFamily="34" charset="0"/>
                <a:ea typeface="Verdana" panose="020B0604030504040204" pitchFamily="34" charset="0"/>
              </a:rPr>
              <a:t>Retraining of current engineers and teachers</a:t>
            </a:r>
          </a:p>
          <a:p>
            <a:pPr marL="171450" indent="-171450">
              <a:spcAft>
                <a:spcPts val="600"/>
              </a:spcAft>
              <a:buClr>
                <a:schemeClr val="tx1"/>
              </a:buClr>
              <a:buSzPct val="100000"/>
              <a:buFont typeface="Wingdings" panose="05000000000000000000" pitchFamily="2" charset="2"/>
              <a:buChar char="§"/>
            </a:pPr>
            <a:r>
              <a:rPr lang="en-US" sz="1000" dirty="0">
                <a:latin typeface="Verdana" panose="020B0604030504040204" pitchFamily="34" charset="0"/>
                <a:ea typeface="Verdana" panose="020B0604030504040204" pitchFamily="34" charset="0"/>
              </a:rPr>
              <a:t>Research and development, implementation support</a:t>
            </a:r>
          </a:p>
          <a:p>
            <a:pPr marL="171450" indent="-171450">
              <a:spcAft>
                <a:spcPts val="600"/>
              </a:spcAft>
              <a:buClr>
                <a:schemeClr val="tx1"/>
              </a:buClr>
              <a:buSzPct val="100000"/>
              <a:buFont typeface="Wingdings" panose="05000000000000000000" pitchFamily="2" charset="2"/>
              <a:buChar char="§"/>
            </a:pPr>
            <a:r>
              <a:rPr lang="en-US" sz="1000" dirty="0">
                <a:latin typeface="Verdana" panose="020B0604030504040204" pitchFamily="34" charset="0"/>
                <a:ea typeface="Verdana" panose="020B0604030504040204" pitchFamily="34" charset="0"/>
              </a:rPr>
              <a:t>Expertise and consulting</a:t>
            </a:r>
          </a:p>
        </p:txBody>
      </p:sp>
      <p:sp>
        <p:nvSpPr>
          <p:cNvPr id="40" name="Прямоугольник 39"/>
          <p:cNvSpPr/>
          <p:nvPr/>
        </p:nvSpPr>
        <p:spPr>
          <a:xfrm>
            <a:off x="480345" y="5229200"/>
            <a:ext cx="4367874" cy="338554"/>
          </a:xfrm>
          <a:prstGeom prst="rect">
            <a:avLst/>
          </a:prstGeom>
        </p:spPr>
        <p:txBody>
          <a:bodyPr wrap="square">
            <a:spAutoFit/>
          </a:bodyPr>
          <a:lstStyle/>
          <a:p>
            <a:pPr algn="ctr"/>
            <a:r>
              <a:rPr lang="en-US" sz="1600" b="1" dirty="0">
                <a:latin typeface="Verdana" panose="020B0604030504040204" pitchFamily="34" charset="0"/>
                <a:ea typeface="Verdana" panose="020B0604030504040204" pitchFamily="34" charset="0"/>
              </a:rPr>
              <a:t>Higher Education System</a:t>
            </a:r>
            <a:endParaRPr lang="ru-RU" sz="1600" b="1" dirty="0">
              <a:latin typeface="Verdana" panose="020B0604030504040204" pitchFamily="34" charset="0"/>
              <a:ea typeface="Verdana" panose="020B0604030504040204" pitchFamily="34" charset="0"/>
            </a:endParaRPr>
          </a:p>
        </p:txBody>
      </p:sp>
      <p:sp>
        <p:nvSpPr>
          <p:cNvPr id="41" name="Объект 21"/>
          <p:cNvSpPr txBox="1">
            <a:spLocks/>
          </p:cNvSpPr>
          <p:nvPr/>
        </p:nvSpPr>
        <p:spPr>
          <a:xfrm>
            <a:off x="6792176" y="2826586"/>
            <a:ext cx="2171213" cy="801688"/>
          </a:xfrm>
          <a:prstGeom prst="rect">
            <a:avLst/>
          </a:prstGeom>
        </p:spPr>
        <p:txBody>
          <a:bodyPr>
            <a:normAutofit/>
          </a:bodyPr>
          <a:lstStyle/>
          <a:p>
            <a:pPr marL="180975" indent="-180975">
              <a:lnSpc>
                <a:spcPts val="1700"/>
              </a:lnSpc>
              <a:buClr>
                <a:srgbClr val="4547BB"/>
              </a:buClr>
              <a:buSzPct val="150000"/>
              <a:buFont typeface="Arial" charset="0"/>
              <a:buNone/>
            </a:pPr>
            <a:endParaRPr lang="ru-RU" sz="1100" dirty="0">
              <a:solidFill>
                <a:srgbClr val="262626"/>
              </a:solidFill>
              <a:latin typeface="Verdana" panose="020B0604030504040204" pitchFamily="34" charset="0"/>
              <a:ea typeface="Verdana" panose="020B0604030504040204" pitchFamily="34" charset="0"/>
            </a:endParaRPr>
          </a:p>
        </p:txBody>
      </p:sp>
      <p:sp>
        <p:nvSpPr>
          <p:cNvPr id="42" name="Прямоугольник 41"/>
          <p:cNvSpPr/>
          <p:nvPr/>
        </p:nvSpPr>
        <p:spPr>
          <a:xfrm>
            <a:off x="2952952" y="2801855"/>
            <a:ext cx="2259355" cy="246221"/>
          </a:xfrm>
          <a:prstGeom prst="rect">
            <a:avLst/>
          </a:prstGeom>
        </p:spPr>
        <p:txBody>
          <a:bodyPr wrap="square">
            <a:spAutoFit/>
          </a:bodyPr>
          <a:lstStyle/>
          <a:p>
            <a:pPr algn="ctr"/>
            <a:r>
              <a:rPr lang="en-US" sz="1000" b="1" dirty="0">
                <a:latin typeface="Verdana" panose="020B0604030504040204" pitchFamily="34" charset="0"/>
                <a:ea typeface="Verdana" panose="020B0604030504040204" pitchFamily="34" charset="0"/>
              </a:rPr>
              <a:t>ELECTRIC POWER</a:t>
            </a:r>
            <a:endParaRPr lang="ru-RU" sz="1000" b="1" dirty="0">
              <a:latin typeface="Verdana" panose="020B0604030504040204" pitchFamily="34" charset="0"/>
              <a:ea typeface="Verdana" panose="020B0604030504040204" pitchFamily="34" charset="0"/>
            </a:endParaRPr>
          </a:p>
        </p:txBody>
      </p:sp>
      <p:sp>
        <p:nvSpPr>
          <p:cNvPr id="43" name="Прямоугольник 42"/>
          <p:cNvSpPr/>
          <p:nvPr/>
        </p:nvSpPr>
        <p:spPr>
          <a:xfrm>
            <a:off x="509209" y="2823243"/>
            <a:ext cx="1444337" cy="246221"/>
          </a:xfrm>
          <a:prstGeom prst="rect">
            <a:avLst/>
          </a:prstGeom>
        </p:spPr>
        <p:txBody>
          <a:bodyPr wrap="square">
            <a:spAutoFit/>
          </a:bodyPr>
          <a:lstStyle/>
          <a:p>
            <a:pPr algn="ctr"/>
            <a:r>
              <a:rPr lang="en-US" sz="1000" b="1" dirty="0">
                <a:latin typeface="Verdana" panose="020B0604030504040204" pitchFamily="34" charset="0"/>
                <a:ea typeface="Verdana" panose="020B0604030504040204" pitchFamily="34" charset="0"/>
              </a:rPr>
              <a:t>NUCLEAR POWER</a:t>
            </a:r>
            <a:endParaRPr lang="ru-RU" sz="1000" b="1" dirty="0">
              <a:latin typeface="Verdana" panose="020B0604030504040204" pitchFamily="34" charset="0"/>
              <a:ea typeface="Verdana" panose="020B0604030504040204" pitchFamily="34" charset="0"/>
            </a:endParaRPr>
          </a:p>
        </p:txBody>
      </p:sp>
      <p:sp>
        <p:nvSpPr>
          <p:cNvPr id="44" name="Прямоугольник 43"/>
          <p:cNvSpPr/>
          <p:nvPr/>
        </p:nvSpPr>
        <p:spPr>
          <a:xfrm>
            <a:off x="1896547" y="2823243"/>
            <a:ext cx="1347268" cy="246221"/>
          </a:xfrm>
          <a:prstGeom prst="rect">
            <a:avLst/>
          </a:prstGeom>
          <a:ln>
            <a:noFill/>
          </a:ln>
        </p:spPr>
        <p:txBody>
          <a:bodyPr wrap="square">
            <a:spAutoFit/>
          </a:bodyPr>
          <a:lstStyle/>
          <a:p>
            <a:pPr algn="ctr"/>
            <a:r>
              <a:rPr lang="en-US" sz="1000" b="1" dirty="0">
                <a:latin typeface="Verdana" panose="020B0604030504040204" pitchFamily="34" charset="0"/>
                <a:ea typeface="Verdana" panose="020B0604030504040204" pitchFamily="34" charset="0"/>
              </a:rPr>
              <a:t>OIL &amp; GAS</a:t>
            </a:r>
            <a:endParaRPr lang="ru-RU" sz="1000" b="1" dirty="0">
              <a:latin typeface="Verdana" panose="020B0604030504040204" pitchFamily="34" charset="0"/>
              <a:ea typeface="Verdana" panose="020B0604030504040204" pitchFamily="34" charset="0"/>
            </a:endParaRPr>
          </a:p>
        </p:txBody>
      </p:sp>
      <p:sp>
        <p:nvSpPr>
          <p:cNvPr id="45" name="Объект 21"/>
          <p:cNvSpPr txBox="1">
            <a:spLocks/>
          </p:cNvSpPr>
          <p:nvPr/>
        </p:nvSpPr>
        <p:spPr>
          <a:xfrm>
            <a:off x="8819474" y="1846951"/>
            <a:ext cx="3448548" cy="2038781"/>
          </a:xfrm>
          <a:prstGeom prst="rect">
            <a:avLst/>
          </a:prstGeom>
        </p:spPr>
        <p:txBody>
          <a:bodyPr>
            <a:normAutofit/>
          </a:bodyPr>
          <a:lstStyle/>
          <a:p>
            <a:pPr marL="180975" indent="-180975">
              <a:spcAft>
                <a:spcPts val="600"/>
              </a:spcAft>
              <a:buClr>
                <a:schemeClr val="tx1"/>
              </a:buClr>
              <a:buSzPct val="100000"/>
              <a:buFont typeface="Wingdings" panose="05000000000000000000" pitchFamily="2" charset="2"/>
              <a:buChar char="§"/>
            </a:pPr>
            <a:r>
              <a:rPr lang="en-US" sz="1000" dirty="0">
                <a:solidFill>
                  <a:srgbClr val="262626"/>
                </a:solidFill>
                <a:latin typeface="Verdana" panose="020B0604030504040204" pitchFamily="34" charset="0"/>
                <a:ea typeface="Verdana" panose="020B0604030504040204" pitchFamily="34" charset="0"/>
              </a:rPr>
              <a:t>Cross-sectoral ecosystem integrator </a:t>
            </a:r>
            <a:r>
              <a:rPr lang="ru-RU" sz="1000" dirty="0">
                <a:solidFill>
                  <a:srgbClr val="262626"/>
                </a:solidFill>
                <a:latin typeface="Verdana" panose="020B0604030504040204" pitchFamily="34" charset="0"/>
                <a:ea typeface="Verdana" panose="020B0604030504040204" pitchFamily="34" charset="0"/>
              </a:rPr>
              <a:t>– </a:t>
            </a:r>
            <a:br>
              <a:rPr lang="ru-RU" sz="1000" dirty="0">
                <a:solidFill>
                  <a:srgbClr val="262626"/>
                </a:solidFill>
                <a:latin typeface="Verdana" panose="020B0604030504040204" pitchFamily="34" charset="0"/>
                <a:ea typeface="Verdana" panose="020B0604030504040204" pitchFamily="34" charset="0"/>
              </a:rPr>
            </a:br>
            <a:r>
              <a:rPr lang="ru-RU" b="1" dirty="0">
                <a:solidFill>
                  <a:srgbClr val="28BE46"/>
                </a:solidFill>
                <a:latin typeface="Verdana" panose="020B0604030504040204" pitchFamily="34" charset="0"/>
                <a:ea typeface="Verdana" panose="020B0604030504040204" pitchFamily="34" charset="0"/>
              </a:rPr>
              <a:t>2</a:t>
            </a:r>
            <a:r>
              <a:rPr lang="en-US" b="1" dirty="0">
                <a:solidFill>
                  <a:srgbClr val="28BE46"/>
                </a:solidFill>
                <a:latin typeface="Verdana" panose="020B0604030504040204" pitchFamily="34" charset="0"/>
                <a:ea typeface="Verdana" panose="020B0604030504040204" pitchFamily="34" charset="0"/>
              </a:rPr>
              <a:t>.</a:t>
            </a:r>
            <a:r>
              <a:rPr lang="ru-RU" b="1" dirty="0">
                <a:solidFill>
                  <a:srgbClr val="28BE46"/>
                </a:solidFill>
                <a:latin typeface="Verdana" panose="020B0604030504040204" pitchFamily="34" charset="0"/>
                <a:ea typeface="Verdana" panose="020B0604030504040204" pitchFamily="34" charset="0"/>
              </a:rPr>
              <a:t>5</a:t>
            </a:r>
            <a:r>
              <a:rPr lang="ru-RU" sz="1000" dirty="0">
                <a:solidFill>
                  <a:srgbClr val="262626"/>
                </a:solidFill>
                <a:latin typeface="Verdana" panose="020B0604030504040204" pitchFamily="34" charset="0"/>
                <a:ea typeface="Verdana" panose="020B0604030504040204" pitchFamily="34" charset="0"/>
              </a:rPr>
              <a:t> </a:t>
            </a:r>
            <a:r>
              <a:rPr lang="en-US" sz="1000" dirty="0" err="1">
                <a:solidFill>
                  <a:srgbClr val="262626"/>
                </a:solidFill>
                <a:latin typeface="Verdana" panose="020B0604030504040204" pitchFamily="34" charset="0"/>
                <a:ea typeface="Verdana" panose="020B0604030504040204" pitchFamily="34" charset="0"/>
              </a:rPr>
              <a:t>bn</a:t>
            </a:r>
            <a:r>
              <a:rPr lang="en-US" sz="1000" dirty="0">
                <a:solidFill>
                  <a:srgbClr val="262626"/>
                </a:solidFill>
                <a:latin typeface="Verdana" panose="020B0604030504040204" pitchFamily="34" charset="0"/>
                <a:ea typeface="Verdana" panose="020B0604030504040204" pitchFamily="34" charset="0"/>
              </a:rPr>
              <a:t> for R&amp;D</a:t>
            </a:r>
            <a:endParaRPr lang="ru-RU" sz="1000" dirty="0">
              <a:solidFill>
                <a:srgbClr val="262626"/>
              </a:solidFill>
              <a:latin typeface="Verdana" panose="020B0604030504040204" pitchFamily="34" charset="0"/>
              <a:ea typeface="Verdana" panose="020B0604030504040204" pitchFamily="34" charset="0"/>
            </a:endParaRPr>
          </a:p>
          <a:p>
            <a:pPr marL="180975" indent="-180975">
              <a:spcAft>
                <a:spcPts val="600"/>
              </a:spcAft>
              <a:buClr>
                <a:schemeClr val="tx1"/>
              </a:buClr>
              <a:buSzPct val="100000"/>
              <a:buFont typeface="Wingdings" panose="05000000000000000000" pitchFamily="2" charset="2"/>
              <a:buChar char="§"/>
            </a:pPr>
            <a:r>
              <a:rPr lang="en-US" sz="1000" dirty="0">
                <a:solidFill>
                  <a:srgbClr val="262626"/>
                </a:solidFill>
                <a:latin typeface="Verdana" panose="020B0604030504040204" pitchFamily="34" charset="0"/>
                <a:ea typeface="Verdana" panose="020B0604030504040204" pitchFamily="34" charset="0"/>
              </a:rPr>
              <a:t>New gen engineers </a:t>
            </a:r>
            <a:r>
              <a:rPr lang="ru-RU" sz="1000" dirty="0">
                <a:solidFill>
                  <a:srgbClr val="262626"/>
                </a:solidFill>
                <a:latin typeface="Verdana" panose="020B0604030504040204" pitchFamily="34" charset="0"/>
                <a:ea typeface="Verdana" panose="020B0604030504040204" pitchFamily="34" charset="0"/>
              </a:rPr>
              <a:t>– </a:t>
            </a:r>
            <a:r>
              <a:rPr lang="ru-RU" b="1" dirty="0">
                <a:solidFill>
                  <a:srgbClr val="28BE46"/>
                </a:solidFill>
                <a:latin typeface="Verdana" panose="020B0604030504040204" pitchFamily="34" charset="0"/>
                <a:ea typeface="Verdana" panose="020B0604030504040204" pitchFamily="34" charset="0"/>
              </a:rPr>
              <a:t>1</a:t>
            </a:r>
            <a:r>
              <a:rPr lang="en-US" b="1" dirty="0">
                <a:solidFill>
                  <a:srgbClr val="28BE46"/>
                </a:solidFill>
                <a:latin typeface="Verdana" panose="020B0604030504040204" pitchFamily="34" charset="0"/>
                <a:ea typeface="Verdana" panose="020B0604030504040204" pitchFamily="34" charset="0"/>
              </a:rPr>
              <a:t>,</a:t>
            </a:r>
            <a:r>
              <a:rPr lang="ru-RU" b="1" dirty="0">
                <a:solidFill>
                  <a:srgbClr val="28BE46"/>
                </a:solidFill>
                <a:latin typeface="Verdana" panose="020B0604030504040204" pitchFamily="34" charset="0"/>
                <a:ea typeface="Verdana" panose="020B0604030504040204" pitchFamily="34" charset="0"/>
              </a:rPr>
              <a:t>500</a:t>
            </a:r>
            <a:r>
              <a:rPr lang="ru-RU" sz="1000" dirty="0">
                <a:solidFill>
                  <a:srgbClr val="262626"/>
                </a:solidFill>
                <a:latin typeface="Verdana" panose="020B0604030504040204" pitchFamily="34" charset="0"/>
                <a:ea typeface="Verdana" panose="020B0604030504040204" pitchFamily="34" charset="0"/>
              </a:rPr>
              <a:t> </a:t>
            </a:r>
            <a:r>
              <a:rPr lang="en-US" sz="1000" dirty="0">
                <a:solidFill>
                  <a:srgbClr val="262626"/>
                </a:solidFill>
                <a:latin typeface="Verdana" panose="020B0604030504040204" pitchFamily="34" charset="0"/>
                <a:ea typeface="Verdana" panose="020B0604030504040204" pitchFamily="34" charset="0"/>
              </a:rPr>
              <a:t>graduates</a:t>
            </a:r>
            <a:endParaRPr lang="ru-RU" sz="1000" dirty="0">
              <a:solidFill>
                <a:srgbClr val="262626"/>
              </a:solidFill>
              <a:latin typeface="Verdana" panose="020B0604030504040204" pitchFamily="34" charset="0"/>
              <a:ea typeface="Verdana" panose="020B0604030504040204" pitchFamily="34" charset="0"/>
            </a:endParaRPr>
          </a:p>
          <a:p>
            <a:pPr marL="180975" indent="-180975">
              <a:spcAft>
                <a:spcPts val="600"/>
              </a:spcAft>
              <a:buClr>
                <a:schemeClr val="tx1"/>
              </a:buClr>
              <a:buSzPct val="100000"/>
              <a:buFont typeface="Wingdings" panose="05000000000000000000" pitchFamily="2" charset="2"/>
              <a:buChar char="§"/>
            </a:pPr>
            <a:r>
              <a:rPr lang="en-US" sz="1000" dirty="0">
                <a:solidFill>
                  <a:srgbClr val="262626"/>
                </a:solidFill>
                <a:latin typeface="Verdana" panose="020B0604030504040204" pitchFamily="34" charset="0"/>
                <a:ea typeface="Verdana" panose="020B0604030504040204" pitchFamily="34" charset="0"/>
              </a:rPr>
              <a:t>Teachers with hands-on experience</a:t>
            </a:r>
            <a:r>
              <a:rPr lang="ru-RU" sz="1000" dirty="0">
                <a:solidFill>
                  <a:srgbClr val="262626"/>
                </a:solidFill>
                <a:latin typeface="Verdana" panose="020B0604030504040204" pitchFamily="34" charset="0"/>
                <a:ea typeface="Verdana" panose="020B0604030504040204" pitchFamily="34" charset="0"/>
              </a:rPr>
              <a:t> – </a:t>
            </a:r>
            <a:r>
              <a:rPr lang="ru-RU" b="1" dirty="0">
                <a:solidFill>
                  <a:srgbClr val="28BE46"/>
                </a:solidFill>
                <a:latin typeface="Verdana" panose="020B0604030504040204" pitchFamily="34" charset="0"/>
                <a:ea typeface="Verdana" panose="020B0604030504040204" pitchFamily="34" charset="0"/>
              </a:rPr>
              <a:t>100% </a:t>
            </a:r>
            <a:r>
              <a:rPr lang="en-US" sz="1000" dirty="0">
                <a:solidFill>
                  <a:srgbClr val="262626"/>
                </a:solidFill>
                <a:latin typeface="Verdana" panose="020B0604030504040204" pitchFamily="34" charset="0"/>
                <a:ea typeface="Verdana" panose="020B0604030504040204" pitchFamily="34" charset="0"/>
              </a:rPr>
              <a:t>academic staff</a:t>
            </a:r>
            <a:r>
              <a:rPr lang="ru-RU" sz="1000" dirty="0">
                <a:solidFill>
                  <a:srgbClr val="262626"/>
                </a:solidFill>
                <a:latin typeface="Verdana" panose="020B0604030504040204" pitchFamily="34" charset="0"/>
                <a:ea typeface="Verdana" panose="020B0604030504040204" pitchFamily="34" charset="0"/>
              </a:rPr>
              <a:t>, </a:t>
            </a:r>
            <a:r>
              <a:rPr lang="ru-RU" b="1" dirty="0">
                <a:solidFill>
                  <a:srgbClr val="28BE46"/>
                </a:solidFill>
                <a:latin typeface="Verdana" panose="020B0604030504040204" pitchFamily="34" charset="0"/>
                <a:ea typeface="Verdana" panose="020B0604030504040204" pitchFamily="34" charset="0"/>
              </a:rPr>
              <a:t>15% </a:t>
            </a:r>
            <a:r>
              <a:rPr lang="en-US" sz="1000" dirty="0">
                <a:solidFill>
                  <a:srgbClr val="262626"/>
                </a:solidFill>
                <a:latin typeface="Verdana" panose="020B0604030504040204" pitchFamily="34" charset="0"/>
                <a:ea typeface="Verdana" panose="020B0604030504040204" pitchFamily="34" charset="0"/>
              </a:rPr>
              <a:t>from businesses</a:t>
            </a:r>
            <a:endParaRPr lang="ru-RU" sz="1000" dirty="0">
              <a:solidFill>
                <a:srgbClr val="262626"/>
              </a:solidFill>
              <a:latin typeface="Verdana" panose="020B0604030504040204" pitchFamily="34" charset="0"/>
              <a:ea typeface="Verdana" panose="020B0604030504040204" pitchFamily="34" charset="0"/>
            </a:endParaRPr>
          </a:p>
          <a:p>
            <a:pPr marL="180975" indent="-180975">
              <a:spcAft>
                <a:spcPts val="600"/>
              </a:spcAft>
              <a:buClr>
                <a:schemeClr val="tx1"/>
              </a:buClr>
              <a:buSzPct val="100000"/>
              <a:buFont typeface="Wingdings" panose="05000000000000000000" pitchFamily="2" charset="2"/>
              <a:buChar char="§"/>
            </a:pPr>
            <a:r>
              <a:rPr lang="en-US" sz="1000" dirty="0">
                <a:solidFill>
                  <a:srgbClr val="262626"/>
                </a:solidFill>
                <a:latin typeface="Verdana" panose="020B0604030504040204" pitchFamily="34" charset="0"/>
                <a:ea typeface="Verdana" panose="020B0604030504040204" pitchFamily="34" charset="0"/>
              </a:rPr>
              <a:t>University transformation driver</a:t>
            </a:r>
            <a:endParaRPr lang="ru-RU" sz="1000" dirty="0">
              <a:solidFill>
                <a:srgbClr val="262626"/>
              </a:solidFill>
              <a:latin typeface="Verdana" panose="020B0604030504040204" pitchFamily="34" charset="0"/>
              <a:ea typeface="Verdana" panose="020B0604030504040204" pitchFamily="34" charset="0"/>
            </a:endParaRPr>
          </a:p>
        </p:txBody>
      </p:sp>
      <p:sp>
        <p:nvSpPr>
          <p:cNvPr id="46" name="Прямоугольник 45"/>
          <p:cNvSpPr/>
          <p:nvPr/>
        </p:nvSpPr>
        <p:spPr>
          <a:xfrm>
            <a:off x="8819474" y="3902130"/>
            <a:ext cx="3330065" cy="276999"/>
          </a:xfrm>
          <a:prstGeom prst="rect">
            <a:avLst/>
          </a:prstGeom>
        </p:spPr>
        <p:txBody>
          <a:bodyPr wrap="square">
            <a:spAutoFit/>
          </a:bodyPr>
          <a:lstStyle/>
          <a:p>
            <a:r>
              <a:rPr lang="en-US" sz="1200" b="1" dirty="0">
                <a:solidFill>
                  <a:srgbClr val="28BE46"/>
                </a:solidFill>
                <a:latin typeface="Verdana" panose="020B0604030504040204" pitchFamily="34" charset="0"/>
                <a:ea typeface="Verdana" panose="020B0604030504040204" pitchFamily="34" charset="0"/>
              </a:rPr>
              <a:t>KEY PARTNERS</a:t>
            </a:r>
            <a:endParaRPr lang="ru-RU" sz="1200" b="1" dirty="0">
              <a:solidFill>
                <a:srgbClr val="28BE46"/>
              </a:solidFill>
              <a:latin typeface="Verdana" panose="020B0604030504040204" pitchFamily="34" charset="0"/>
              <a:ea typeface="Verdana" panose="020B0604030504040204" pitchFamily="34" charset="0"/>
            </a:endParaRPr>
          </a:p>
        </p:txBody>
      </p:sp>
      <p:sp>
        <p:nvSpPr>
          <p:cNvPr id="47" name="Прямоугольник 46"/>
          <p:cNvSpPr/>
          <p:nvPr/>
        </p:nvSpPr>
        <p:spPr>
          <a:xfrm>
            <a:off x="518261" y="5567754"/>
            <a:ext cx="4512459" cy="938719"/>
          </a:xfrm>
          <a:prstGeom prst="rect">
            <a:avLst/>
          </a:prstGeom>
        </p:spPr>
        <p:txBody>
          <a:bodyPr wrap="square">
            <a:spAutoFit/>
          </a:bodyPr>
          <a:lstStyle/>
          <a:p>
            <a:pPr marL="171450" indent="-171450">
              <a:spcAft>
                <a:spcPts val="600"/>
              </a:spcAft>
              <a:buClr>
                <a:schemeClr val="tx1"/>
              </a:buClr>
              <a:buSzPct val="100000"/>
              <a:buFont typeface="Wingdings" panose="05000000000000000000" pitchFamily="2" charset="2"/>
              <a:buChar char="§"/>
            </a:pPr>
            <a:r>
              <a:rPr lang="en-US" sz="1000" dirty="0">
                <a:latin typeface="Verdana" panose="020B0604030504040204" pitchFamily="34" charset="0"/>
                <a:ea typeface="Verdana" panose="020B0604030504040204" pitchFamily="34" charset="0"/>
              </a:rPr>
              <a:t>Network educational programs</a:t>
            </a:r>
          </a:p>
          <a:p>
            <a:pPr marL="171450" indent="-171450">
              <a:spcAft>
                <a:spcPts val="600"/>
              </a:spcAft>
              <a:buClr>
                <a:schemeClr val="tx1"/>
              </a:buClr>
              <a:buSzPct val="100000"/>
              <a:buFont typeface="Wingdings" panose="05000000000000000000" pitchFamily="2" charset="2"/>
              <a:buChar char="§"/>
            </a:pPr>
            <a:r>
              <a:rPr lang="en-US" sz="1000" dirty="0">
                <a:latin typeface="Verdana" panose="020B0604030504040204" pitchFamily="34" charset="0"/>
                <a:ea typeface="Verdana" panose="020B0604030504040204" pitchFamily="34" charset="0"/>
              </a:rPr>
              <a:t>Transfer of best practices</a:t>
            </a:r>
          </a:p>
          <a:p>
            <a:pPr marL="171450" indent="-171450">
              <a:spcAft>
                <a:spcPts val="600"/>
              </a:spcAft>
              <a:buClr>
                <a:schemeClr val="tx1"/>
              </a:buClr>
              <a:buSzPct val="100000"/>
              <a:buFont typeface="Wingdings" panose="05000000000000000000" pitchFamily="2" charset="2"/>
              <a:buChar char="§"/>
            </a:pPr>
            <a:r>
              <a:rPr lang="en-US" sz="1000" dirty="0">
                <a:latin typeface="Verdana" panose="020B0604030504040204" pitchFamily="34" charset="0"/>
                <a:ea typeface="Verdana" panose="020B0604030504040204" pitchFamily="34" charset="0"/>
              </a:rPr>
              <a:t>Internships with industrial partners</a:t>
            </a:r>
          </a:p>
          <a:p>
            <a:pPr marL="171450" indent="-171450">
              <a:spcAft>
                <a:spcPts val="600"/>
              </a:spcAft>
              <a:buClr>
                <a:schemeClr val="tx1"/>
              </a:buClr>
              <a:buSzPct val="100000"/>
              <a:buFont typeface="Wingdings" panose="05000000000000000000" pitchFamily="2" charset="2"/>
              <a:buChar char="§"/>
            </a:pPr>
            <a:r>
              <a:rPr lang="en-US" sz="1000" dirty="0">
                <a:latin typeface="Verdana" panose="020B0604030504040204" pitchFamily="34" charset="0"/>
                <a:ea typeface="Verdana" panose="020B0604030504040204" pitchFamily="34" charset="0"/>
              </a:rPr>
              <a:t>International educational programs</a:t>
            </a:r>
            <a:endParaRPr lang="ru-RU" sz="1000" dirty="0">
              <a:latin typeface="Verdana" panose="020B0604030504040204" pitchFamily="34" charset="0"/>
              <a:ea typeface="Verdana" panose="020B0604030504040204" pitchFamily="34" charset="0"/>
            </a:endParaRPr>
          </a:p>
        </p:txBody>
      </p:sp>
      <p:sp>
        <p:nvSpPr>
          <p:cNvPr id="51" name="Прямоугольник 50"/>
          <p:cNvSpPr/>
          <p:nvPr/>
        </p:nvSpPr>
        <p:spPr>
          <a:xfrm>
            <a:off x="480345" y="1454693"/>
            <a:ext cx="4731962" cy="584775"/>
          </a:xfrm>
          <a:prstGeom prst="rect">
            <a:avLst/>
          </a:prstGeom>
        </p:spPr>
        <p:txBody>
          <a:bodyPr wrap="square">
            <a:spAutoFit/>
          </a:bodyPr>
          <a:lstStyle/>
          <a:p>
            <a:r>
              <a:rPr lang="en-US" sz="1600" b="1" dirty="0">
                <a:solidFill>
                  <a:srgbClr val="28BE46"/>
                </a:solidFill>
                <a:latin typeface="Verdana" panose="020B0604030504040204" pitchFamily="34" charset="0"/>
                <a:ea typeface="Verdana" panose="020B0604030504040204" pitchFamily="34" charset="0"/>
              </a:rPr>
              <a:t>TPU ADVANCED ENGINEERING SCHOOL SMART ENERGY SYSTEMS (AES SES)</a:t>
            </a:r>
            <a:endParaRPr lang="ru-RU" sz="1600" b="1" dirty="0">
              <a:solidFill>
                <a:srgbClr val="28BE46"/>
              </a:solidFill>
              <a:latin typeface="Verdana" panose="020B0604030504040204" pitchFamily="34" charset="0"/>
              <a:ea typeface="Verdana" panose="020B0604030504040204" pitchFamily="34" charset="0"/>
            </a:endParaRPr>
          </a:p>
        </p:txBody>
      </p:sp>
      <p:pic>
        <p:nvPicPr>
          <p:cNvPr id="53" name="Рисунок 52"/>
          <p:cNvPicPr>
            <a:picLocks noChangeAspect="1"/>
          </p:cNvPicPr>
          <p:nvPr/>
        </p:nvPicPr>
        <p:blipFill>
          <a:blip r:embed="rId3">
            <a:clrChange>
              <a:clrFrom>
                <a:srgbClr val="FFFFFF"/>
              </a:clrFrom>
              <a:clrTo>
                <a:srgbClr val="FFFFFF">
                  <a:alpha val="0"/>
                </a:srgbClr>
              </a:clrTo>
            </a:clrChange>
          </a:blip>
          <a:stretch>
            <a:fillRect/>
          </a:stretch>
        </p:blipFill>
        <p:spPr>
          <a:xfrm>
            <a:off x="961429" y="2371322"/>
            <a:ext cx="372182" cy="329353"/>
          </a:xfrm>
          <a:prstGeom prst="rect">
            <a:avLst/>
          </a:prstGeom>
        </p:spPr>
      </p:pic>
      <p:pic>
        <p:nvPicPr>
          <p:cNvPr id="54" name="Рисунок 53"/>
          <p:cNvPicPr>
            <a:picLocks noChangeAspect="1"/>
          </p:cNvPicPr>
          <p:nvPr/>
        </p:nvPicPr>
        <p:blipFill>
          <a:blip r:embed="rId4">
            <a:clrChange>
              <a:clrFrom>
                <a:srgbClr val="FFFFFF"/>
              </a:clrFrom>
              <a:clrTo>
                <a:srgbClr val="FFFFFF">
                  <a:alpha val="0"/>
                </a:srgbClr>
              </a:clrTo>
            </a:clrChange>
          </a:blip>
          <a:stretch>
            <a:fillRect/>
          </a:stretch>
        </p:blipFill>
        <p:spPr>
          <a:xfrm>
            <a:off x="2437522" y="2378775"/>
            <a:ext cx="288524" cy="314446"/>
          </a:xfrm>
          <a:prstGeom prst="rect">
            <a:avLst/>
          </a:prstGeom>
        </p:spPr>
      </p:pic>
      <p:pic>
        <p:nvPicPr>
          <p:cNvPr id="55" name="Рисунок 54"/>
          <p:cNvPicPr>
            <a:picLocks noChangeAspect="1"/>
          </p:cNvPicPr>
          <p:nvPr/>
        </p:nvPicPr>
        <p:blipFill>
          <a:blip r:embed="rId5">
            <a:clrChange>
              <a:clrFrom>
                <a:srgbClr val="FFFFFF"/>
              </a:clrFrom>
              <a:clrTo>
                <a:srgbClr val="FFFFFF">
                  <a:alpha val="0"/>
                </a:srgbClr>
              </a:clrTo>
            </a:clrChange>
          </a:blip>
          <a:stretch>
            <a:fillRect/>
          </a:stretch>
        </p:blipFill>
        <p:spPr>
          <a:xfrm>
            <a:off x="3919228" y="2345349"/>
            <a:ext cx="322122" cy="381298"/>
          </a:xfrm>
          <a:prstGeom prst="rect">
            <a:avLst/>
          </a:prstGeom>
        </p:spPr>
      </p:pic>
      <p:pic>
        <p:nvPicPr>
          <p:cNvPr id="56" name="Picture 2" descr="https://utalents.ru/storage/companies/logos/ieDm7C3oulPBhGxZ6VNYBOCr8B8PCmHK4gHJ6G7y.png">
            <a:extLst>
              <a:ext uri="{FF2B5EF4-FFF2-40B4-BE49-F238E27FC236}">
                <a16:creationId xmlns:a16="http://schemas.microsoft.com/office/drawing/2014/main" id="{044D1EE9-F577-433C-A301-101237615B29}"/>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8968460" y="5053361"/>
            <a:ext cx="1233163" cy="439933"/>
          </a:xfrm>
          <a:prstGeom prst="rect">
            <a:avLst/>
          </a:prstGeom>
          <a:noFill/>
          <a:extLst>
            <a:ext uri="{909E8E84-426E-40DD-AFC4-6F175D3DCCD1}">
              <a14:hiddenFill xmlns:a14="http://schemas.microsoft.com/office/drawing/2010/main">
                <a:solidFill>
                  <a:srgbClr val="FFFFFF"/>
                </a:solidFill>
              </a14:hiddenFill>
            </a:ext>
          </a:extLst>
        </p:spPr>
      </p:pic>
      <p:pic>
        <p:nvPicPr>
          <p:cNvPr id="57" name="Picture 8" descr="https://atlant-pravo.info/wp-content/uploads/2021/11/client2.png">
            <a:extLst>
              <a:ext uri="{FF2B5EF4-FFF2-40B4-BE49-F238E27FC236}">
                <a16:creationId xmlns:a16="http://schemas.microsoft.com/office/drawing/2014/main" id="{1F7C1CFC-C3E5-4FDB-B02B-223EF4D09CC4}"/>
              </a:ext>
            </a:extLst>
          </p:cNvPr>
          <p:cNvPicPr>
            <a:picLocks noChangeAspect="1" noChangeArrowheads="1"/>
          </p:cNvPicPr>
          <p:nvPr/>
        </p:nvPicPr>
        <p:blipFill>
          <a:blip r:embed="rId7" cstate="print">
            <a:extLst>
              <a:ext uri="{BEBA8EAE-BF5A-486C-A8C5-ECC9F3942E4B}">
                <a14:imgProps xmlns:a14="http://schemas.microsoft.com/office/drawing/2010/main">
                  <a14:imgLayer r:embed="rId8">
                    <a14:imgEffect>
                      <a14:saturation sat="400000"/>
                    </a14:imgEffect>
                  </a14:imgLayer>
                </a14:imgProps>
              </a:ext>
              <a:ext uri="{28A0092B-C50C-407E-A947-70E740481C1C}">
                <a14:useLocalDpi xmlns:a14="http://schemas.microsoft.com/office/drawing/2010/main" val="0"/>
              </a:ext>
            </a:extLst>
          </a:blip>
          <a:srcRect/>
          <a:stretch>
            <a:fillRect/>
          </a:stretch>
        </p:blipFill>
        <p:spPr bwMode="auto">
          <a:xfrm>
            <a:off x="8967940" y="4220852"/>
            <a:ext cx="1051250" cy="702918"/>
          </a:xfrm>
          <a:prstGeom prst="rect">
            <a:avLst/>
          </a:prstGeom>
          <a:noFill/>
          <a:extLst>
            <a:ext uri="{909E8E84-426E-40DD-AFC4-6F175D3DCCD1}">
              <a14:hiddenFill xmlns:a14="http://schemas.microsoft.com/office/drawing/2010/main">
                <a:solidFill>
                  <a:srgbClr val="FFFFFF"/>
                </a:solidFill>
              </a14:hiddenFill>
            </a:ext>
          </a:extLst>
        </p:spPr>
      </p:pic>
      <p:pic>
        <p:nvPicPr>
          <p:cNvPr id="58" name="Рисунок 57">
            <a:extLst>
              <a:ext uri="{FF2B5EF4-FFF2-40B4-BE49-F238E27FC236}">
                <a16:creationId xmlns:a16="http://schemas.microsoft.com/office/drawing/2014/main" id="{715D15D9-D95A-4D04-A1D6-5C9E896545CC}"/>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10465962" y="5044212"/>
            <a:ext cx="1308010" cy="382852"/>
          </a:xfrm>
          <a:prstGeom prst="rect">
            <a:avLst/>
          </a:prstGeom>
        </p:spPr>
      </p:pic>
      <p:pic>
        <p:nvPicPr>
          <p:cNvPr id="59" name="Рисунок 58">
            <a:extLst>
              <a:ext uri="{FF2B5EF4-FFF2-40B4-BE49-F238E27FC236}">
                <a16:creationId xmlns:a16="http://schemas.microsoft.com/office/drawing/2014/main" id="{01DEF067-1DFE-46D2-A212-8E9A2642C39A}"/>
              </a:ext>
            </a:extLst>
          </p:cNvPr>
          <p:cNvPicPr>
            <a:picLocks noChangeAspect="1"/>
          </p:cNvPicPr>
          <p:nvPr/>
        </p:nvPicPr>
        <p:blipFill>
          <a:blip r:embed="rId10" cstate="print">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10295453" y="4416054"/>
            <a:ext cx="1370077" cy="375764"/>
          </a:xfrm>
          <a:prstGeom prst="rect">
            <a:avLst/>
          </a:prstGeom>
        </p:spPr>
      </p:pic>
      <p:pic>
        <p:nvPicPr>
          <p:cNvPr id="52" name="Рисунок 9">
            <a:extLst>
              <a:ext uri="{FF2B5EF4-FFF2-40B4-BE49-F238E27FC236}">
                <a16:creationId xmlns:a16="http://schemas.microsoft.com/office/drawing/2014/main" id="{EDEBDE4B-5957-4F8E-B0C2-9A510EC0F09C}"/>
              </a:ext>
            </a:extLst>
          </p:cNvPr>
          <p:cNvPicPr>
            <a:picLocks noChangeAspect="1"/>
          </p:cNvPicPr>
          <p:nvPr/>
        </p:nvPicPr>
        <p:blipFill>
          <a:blip r:embed="rId12">
            <a:clrChange>
              <a:clrFrom>
                <a:srgbClr val="FFFFFF"/>
              </a:clrFrom>
              <a:clrTo>
                <a:srgbClr val="FFFFFF">
                  <a:alpha val="0"/>
                </a:srgbClr>
              </a:clrTo>
            </a:clrChange>
          </a:blip>
          <a:srcRect/>
          <a:stretch>
            <a:fillRect/>
          </a:stretch>
        </p:blipFill>
        <p:spPr bwMode="auto">
          <a:xfrm>
            <a:off x="8175660" y="581957"/>
            <a:ext cx="1575458" cy="480036"/>
          </a:xfrm>
          <a:prstGeom prst="rect">
            <a:avLst/>
          </a:prstGeom>
          <a:noFill/>
          <a:ln w="9525">
            <a:noFill/>
            <a:miter lim="800000"/>
            <a:headEnd/>
            <a:tailEnd/>
          </a:ln>
        </p:spPr>
      </p:pic>
      <p:sp>
        <p:nvSpPr>
          <p:cNvPr id="61" name="Прямоугольник 60">
            <a:extLst>
              <a:ext uri="{FF2B5EF4-FFF2-40B4-BE49-F238E27FC236}">
                <a16:creationId xmlns:a16="http://schemas.microsoft.com/office/drawing/2014/main" id="{F11CD506-F0D6-4C2A-B42D-F251C621A70E}"/>
              </a:ext>
            </a:extLst>
          </p:cNvPr>
          <p:cNvSpPr/>
          <p:nvPr/>
        </p:nvSpPr>
        <p:spPr>
          <a:xfrm>
            <a:off x="5266671" y="1557128"/>
            <a:ext cx="3070453" cy="276999"/>
          </a:xfrm>
          <a:prstGeom prst="rect">
            <a:avLst/>
          </a:prstGeom>
        </p:spPr>
        <p:txBody>
          <a:bodyPr wrap="square">
            <a:spAutoFit/>
          </a:bodyPr>
          <a:lstStyle/>
          <a:p>
            <a:r>
              <a:rPr lang="en-US" sz="1200" b="1" dirty="0">
                <a:solidFill>
                  <a:srgbClr val="28BE46"/>
                </a:solidFill>
                <a:latin typeface="Verdana" panose="020B0604030504040204" pitchFamily="34" charset="0"/>
                <a:ea typeface="Verdana" panose="020B0604030504040204" pitchFamily="34" charset="0"/>
              </a:rPr>
              <a:t>KEY</a:t>
            </a:r>
            <a:r>
              <a:rPr lang="ru-RU" sz="1200" b="1" dirty="0">
                <a:solidFill>
                  <a:srgbClr val="28BE46"/>
                </a:solidFill>
                <a:latin typeface="Verdana" panose="020B0604030504040204" pitchFamily="34" charset="0"/>
                <a:ea typeface="Verdana" panose="020B0604030504040204" pitchFamily="34" charset="0"/>
              </a:rPr>
              <a:t> </a:t>
            </a:r>
            <a:r>
              <a:rPr lang="en-US" sz="1200" b="1" dirty="0">
                <a:solidFill>
                  <a:srgbClr val="28BE46"/>
                </a:solidFill>
                <a:latin typeface="Verdana" panose="020B0604030504040204" pitchFamily="34" charset="0"/>
                <a:ea typeface="Verdana" panose="020B0604030504040204" pitchFamily="34" charset="0"/>
              </a:rPr>
              <a:t>CONCEPTS</a:t>
            </a:r>
            <a:endParaRPr lang="ru-RU" sz="1200" b="1" dirty="0">
              <a:solidFill>
                <a:srgbClr val="28BE46"/>
              </a:solidFill>
              <a:latin typeface="Verdana" panose="020B0604030504040204" pitchFamily="34" charset="0"/>
              <a:ea typeface="Verdana" panose="020B0604030504040204" pitchFamily="34" charset="0"/>
            </a:endParaRPr>
          </a:p>
        </p:txBody>
      </p:sp>
      <p:sp>
        <p:nvSpPr>
          <p:cNvPr id="62" name="Прямоугольник 61">
            <a:extLst>
              <a:ext uri="{FF2B5EF4-FFF2-40B4-BE49-F238E27FC236}">
                <a16:creationId xmlns:a16="http://schemas.microsoft.com/office/drawing/2014/main" id="{66BC3B37-999C-4166-831F-05FFA73BC731}"/>
              </a:ext>
            </a:extLst>
          </p:cNvPr>
          <p:cNvSpPr/>
          <p:nvPr/>
        </p:nvSpPr>
        <p:spPr>
          <a:xfrm>
            <a:off x="5266229" y="3773672"/>
            <a:ext cx="2472727" cy="276999"/>
          </a:xfrm>
          <a:prstGeom prst="rect">
            <a:avLst/>
          </a:prstGeom>
        </p:spPr>
        <p:txBody>
          <a:bodyPr wrap="square">
            <a:spAutoFit/>
          </a:bodyPr>
          <a:lstStyle/>
          <a:p>
            <a:r>
              <a:rPr lang="en-US" sz="1200" b="1" dirty="0">
                <a:solidFill>
                  <a:srgbClr val="28BE46"/>
                </a:solidFill>
                <a:latin typeface="Verdana" panose="020B0604030504040204" pitchFamily="34" charset="0"/>
                <a:ea typeface="Verdana" panose="020B0604030504040204" pitchFamily="34" charset="0"/>
              </a:rPr>
              <a:t>TOOLS</a:t>
            </a:r>
            <a:endParaRPr lang="ru-RU" sz="1200" b="1" dirty="0">
              <a:solidFill>
                <a:srgbClr val="28BE46"/>
              </a:solidFill>
              <a:latin typeface="Verdana" panose="020B0604030504040204" pitchFamily="34" charset="0"/>
              <a:ea typeface="Verdana" panose="020B0604030504040204" pitchFamily="34" charset="0"/>
            </a:endParaRPr>
          </a:p>
        </p:txBody>
      </p:sp>
      <p:sp>
        <p:nvSpPr>
          <p:cNvPr id="63" name="Прямоугольник 62">
            <a:extLst>
              <a:ext uri="{FF2B5EF4-FFF2-40B4-BE49-F238E27FC236}">
                <a16:creationId xmlns:a16="http://schemas.microsoft.com/office/drawing/2014/main" id="{B451D775-9CF8-421A-9282-A72C9BC0B499}"/>
              </a:ext>
            </a:extLst>
          </p:cNvPr>
          <p:cNvSpPr/>
          <p:nvPr/>
        </p:nvSpPr>
        <p:spPr>
          <a:xfrm>
            <a:off x="5267933" y="1833930"/>
            <a:ext cx="3177774" cy="1862048"/>
          </a:xfrm>
          <a:prstGeom prst="rect">
            <a:avLst/>
          </a:prstGeom>
        </p:spPr>
        <p:txBody>
          <a:bodyPr wrap="square">
            <a:spAutoFit/>
          </a:bodyPr>
          <a:lstStyle/>
          <a:p>
            <a:pPr marL="171450" indent="-171450">
              <a:spcAft>
                <a:spcPts val="600"/>
              </a:spcAft>
              <a:buClr>
                <a:schemeClr val="tx1"/>
              </a:buClr>
              <a:buSzPct val="100000"/>
              <a:buFont typeface="Wingdings" panose="05000000000000000000" pitchFamily="2" charset="2"/>
              <a:buChar char="§"/>
            </a:pPr>
            <a:r>
              <a:rPr lang="en-US" sz="1000" dirty="0">
                <a:latin typeface="Verdana" panose="020B0604030504040204" pitchFamily="34" charset="0"/>
                <a:ea typeface="Verdana" panose="020B0604030504040204" pitchFamily="34" charset="0"/>
              </a:rPr>
              <a:t>Advanced development of research and technology products</a:t>
            </a:r>
          </a:p>
          <a:p>
            <a:pPr marL="171450" indent="-171450">
              <a:spcAft>
                <a:spcPts val="600"/>
              </a:spcAft>
              <a:buClr>
                <a:schemeClr val="tx1"/>
              </a:buClr>
              <a:buSzPct val="100000"/>
              <a:buFont typeface="Wingdings" panose="05000000000000000000" pitchFamily="2" charset="2"/>
              <a:buChar char="§"/>
            </a:pPr>
            <a:r>
              <a:rPr lang="en-US" sz="1000" dirty="0">
                <a:latin typeface="Verdana" panose="020B0604030504040204" pitchFamily="34" charset="0"/>
                <a:ea typeface="Verdana" panose="020B0604030504040204" pitchFamily="34" charset="0"/>
              </a:rPr>
              <a:t>Professional master's degree in engineering</a:t>
            </a:r>
          </a:p>
          <a:p>
            <a:pPr marL="171450" indent="-171450">
              <a:spcAft>
                <a:spcPts val="600"/>
              </a:spcAft>
              <a:buClr>
                <a:schemeClr val="tx1"/>
              </a:buClr>
              <a:buSzPct val="100000"/>
              <a:buFont typeface="Wingdings" panose="05000000000000000000" pitchFamily="2" charset="2"/>
              <a:buChar char="§"/>
            </a:pPr>
            <a:r>
              <a:rPr lang="en-US" sz="1000" dirty="0">
                <a:latin typeface="Verdana" panose="020B0604030504040204" pitchFamily="34" charset="0"/>
                <a:ea typeface="Verdana" panose="020B0604030504040204" pitchFamily="34" charset="0"/>
              </a:rPr>
              <a:t>Convergence of fuel and energy businesses with education</a:t>
            </a:r>
          </a:p>
          <a:p>
            <a:pPr marL="171450" indent="-171450">
              <a:spcAft>
                <a:spcPts val="600"/>
              </a:spcAft>
              <a:buClr>
                <a:schemeClr val="tx1"/>
              </a:buClr>
              <a:buSzPct val="100000"/>
              <a:buFont typeface="Wingdings" panose="05000000000000000000" pitchFamily="2" charset="2"/>
              <a:buChar char="§"/>
            </a:pPr>
            <a:r>
              <a:rPr lang="en-US" sz="1000" dirty="0">
                <a:latin typeface="Verdana" panose="020B0604030504040204" pitchFamily="34" charset="0"/>
                <a:ea typeface="Verdana" panose="020B0604030504040204" pitchFamily="34" charset="0"/>
              </a:rPr>
              <a:t>Digital solutions for fuel and energy sector</a:t>
            </a:r>
          </a:p>
          <a:p>
            <a:pPr marL="171450" indent="-171450">
              <a:spcAft>
                <a:spcPts val="600"/>
              </a:spcAft>
              <a:buClr>
                <a:schemeClr val="tx1"/>
              </a:buClr>
              <a:buSzPct val="100000"/>
              <a:buFont typeface="Wingdings" panose="05000000000000000000" pitchFamily="2" charset="2"/>
              <a:buChar char="§"/>
            </a:pPr>
            <a:r>
              <a:rPr lang="en-US" sz="1000" dirty="0">
                <a:latin typeface="Verdana" panose="020B0604030504040204" pitchFamily="34" charset="0"/>
                <a:ea typeface="Verdana" panose="020B0604030504040204" pitchFamily="34" charset="0"/>
              </a:rPr>
              <a:t>Business-oriented approach</a:t>
            </a:r>
          </a:p>
          <a:p>
            <a:pPr marL="171450" indent="-171450">
              <a:spcAft>
                <a:spcPts val="600"/>
              </a:spcAft>
              <a:buClr>
                <a:schemeClr val="tx1"/>
              </a:buClr>
              <a:buSzPct val="100000"/>
              <a:buFont typeface="Wingdings" panose="05000000000000000000" pitchFamily="2" charset="2"/>
              <a:buChar char="§"/>
            </a:pPr>
            <a:r>
              <a:rPr lang="en-US" sz="1000" dirty="0">
                <a:latin typeface="Verdana" panose="020B0604030504040204" pitchFamily="34" charset="0"/>
                <a:ea typeface="Verdana" panose="020B0604030504040204" pitchFamily="34" charset="0"/>
              </a:rPr>
              <a:t>Involvement of partners in education management</a:t>
            </a:r>
          </a:p>
        </p:txBody>
      </p:sp>
      <p:sp>
        <p:nvSpPr>
          <p:cNvPr id="64" name="Прямоугольник 63">
            <a:extLst>
              <a:ext uri="{FF2B5EF4-FFF2-40B4-BE49-F238E27FC236}">
                <a16:creationId xmlns:a16="http://schemas.microsoft.com/office/drawing/2014/main" id="{8BCFDD1C-3822-463F-AF25-971B1C8B1B4A}"/>
              </a:ext>
            </a:extLst>
          </p:cNvPr>
          <p:cNvSpPr/>
          <p:nvPr/>
        </p:nvSpPr>
        <p:spPr>
          <a:xfrm>
            <a:off x="5267281" y="4018042"/>
            <a:ext cx="3069843" cy="2339102"/>
          </a:xfrm>
          <a:prstGeom prst="rect">
            <a:avLst/>
          </a:prstGeom>
        </p:spPr>
        <p:txBody>
          <a:bodyPr wrap="square">
            <a:spAutoFit/>
          </a:bodyPr>
          <a:lstStyle/>
          <a:p>
            <a:pPr>
              <a:spcAft>
                <a:spcPts val="400"/>
              </a:spcAft>
              <a:buClr>
                <a:srgbClr val="28BE46"/>
              </a:buClr>
              <a:buSzPct val="150000"/>
            </a:pPr>
            <a:r>
              <a:rPr lang="ru-RU" b="1" dirty="0">
                <a:solidFill>
                  <a:srgbClr val="28BE46"/>
                </a:solidFill>
                <a:latin typeface="Verdana" panose="020B0604030504040204" pitchFamily="34" charset="0"/>
                <a:ea typeface="Verdana" panose="020B0604030504040204" pitchFamily="34" charset="0"/>
              </a:rPr>
              <a:t>37</a:t>
            </a:r>
            <a:r>
              <a:rPr lang="ru-RU" sz="1000" dirty="0">
                <a:latin typeface="Verdana" panose="020B0604030504040204" pitchFamily="34" charset="0"/>
                <a:ea typeface="Verdana" panose="020B0604030504040204" pitchFamily="34" charset="0"/>
              </a:rPr>
              <a:t> </a:t>
            </a:r>
            <a:r>
              <a:rPr lang="en-US" sz="1000" dirty="0">
                <a:latin typeface="Verdana" panose="020B0604030504040204" pitchFamily="34" charset="0"/>
                <a:ea typeface="Verdana" panose="020B0604030504040204" pitchFamily="34" charset="0"/>
              </a:rPr>
              <a:t>programs</a:t>
            </a:r>
            <a:endParaRPr lang="ru-RU" sz="1000" dirty="0">
              <a:latin typeface="Verdana" panose="020B0604030504040204" pitchFamily="34" charset="0"/>
              <a:ea typeface="Verdana" panose="020B0604030504040204" pitchFamily="34" charset="0"/>
            </a:endParaRPr>
          </a:p>
          <a:p>
            <a:pPr>
              <a:spcAft>
                <a:spcPts val="400"/>
              </a:spcAft>
              <a:buClr>
                <a:srgbClr val="28BE46"/>
              </a:buClr>
              <a:buSzPct val="150000"/>
            </a:pPr>
            <a:r>
              <a:rPr lang="ru-RU" b="1" dirty="0">
                <a:solidFill>
                  <a:srgbClr val="28BE46"/>
                </a:solidFill>
                <a:latin typeface="Verdana" panose="020B0604030504040204" pitchFamily="34" charset="0"/>
                <a:ea typeface="Verdana" panose="020B0604030504040204" pitchFamily="34" charset="0"/>
              </a:rPr>
              <a:t>12</a:t>
            </a:r>
            <a:r>
              <a:rPr lang="ru-RU" sz="1000" dirty="0">
                <a:latin typeface="Verdana" panose="020B0604030504040204" pitchFamily="34" charset="0"/>
                <a:ea typeface="Verdana" panose="020B0604030504040204" pitchFamily="34" charset="0"/>
              </a:rPr>
              <a:t> </a:t>
            </a:r>
            <a:r>
              <a:rPr lang="en-US" sz="1000" dirty="0">
                <a:latin typeface="Verdana" panose="020B0604030504040204" pitchFamily="34" charset="0"/>
                <a:ea typeface="Verdana" panose="020B0604030504040204" pitchFamily="34" charset="0"/>
              </a:rPr>
              <a:t>research projects</a:t>
            </a:r>
            <a:endParaRPr lang="ru-RU" sz="1000" dirty="0">
              <a:latin typeface="Verdana" panose="020B0604030504040204" pitchFamily="34" charset="0"/>
              <a:ea typeface="Verdana" panose="020B0604030504040204" pitchFamily="34" charset="0"/>
            </a:endParaRPr>
          </a:p>
          <a:p>
            <a:pPr>
              <a:spcAft>
                <a:spcPts val="400"/>
              </a:spcAft>
              <a:buClr>
                <a:srgbClr val="28BE46"/>
              </a:buClr>
              <a:buSzPct val="150000"/>
            </a:pPr>
            <a:r>
              <a:rPr lang="ru-RU" b="1" dirty="0">
                <a:solidFill>
                  <a:srgbClr val="28BE46"/>
                </a:solidFill>
                <a:latin typeface="Verdana" panose="020B0604030504040204" pitchFamily="34" charset="0"/>
                <a:ea typeface="Verdana" panose="020B0604030504040204" pitchFamily="34" charset="0"/>
              </a:rPr>
              <a:t>8</a:t>
            </a:r>
            <a:r>
              <a:rPr lang="ru-RU" sz="1000" dirty="0">
                <a:latin typeface="Verdana" panose="020B0604030504040204" pitchFamily="34" charset="0"/>
                <a:ea typeface="Verdana" panose="020B0604030504040204" pitchFamily="34" charset="0"/>
              </a:rPr>
              <a:t> </a:t>
            </a:r>
            <a:r>
              <a:rPr lang="en-US" sz="1000" dirty="0">
                <a:latin typeface="Verdana" panose="020B0604030504040204" pitchFamily="34" charset="0"/>
                <a:ea typeface="Verdana" panose="020B0604030504040204" pitchFamily="34" charset="0"/>
              </a:rPr>
              <a:t>new educational workspaces</a:t>
            </a:r>
            <a:endParaRPr lang="ru-RU" sz="1000" dirty="0">
              <a:latin typeface="Verdana" panose="020B0604030504040204" pitchFamily="34" charset="0"/>
              <a:ea typeface="Verdana" panose="020B0604030504040204" pitchFamily="34" charset="0"/>
            </a:endParaRPr>
          </a:p>
          <a:p>
            <a:pPr>
              <a:spcAft>
                <a:spcPts val="400"/>
              </a:spcAft>
              <a:buClr>
                <a:srgbClr val="28BE46"/>
              </a:buClr>
              <a:buSzPct val="150000"/>
            </a:pPr>
            <a:r>
              <a:rPr lang="ru-RU" b="1" dirty="0">
                <a:solidFill>
                  <a:srgbClr val="28BE46"/>
                </a:solidFill>
                <a:latin typeface="Verdana" panose="020B0604030504040204" pitchFamily="34" charset="0"/>
                <a:ea typeface="Verdana" panose="020B0604030504040204" pitchFamily="34" charset="0"/>
              </a:rPr>
              <a:t>4</a:t>
            </a:r>
            <a:r>
              <a:rPr lang="ru-RU" sz="1000" b="1" dirty="0">
                <a:solidFill>
                  <a:srgbClr val="28BE46"/>
                </a:solidFill>
                <a:latin typeface="Verdana" panose="020B0604030504040204" pitchFamily="34" charset="0"/>
                <a:ea typeface="Verdana" panose="020B0604030504040204" pitchFamily="34" charset="0"/>
              </a:rPr>
              <a:t> </a:t>
            </a:r>
            <a:r>
              <a:rPr lang="en-US" sz="1000" dirty="0">
                <a:latin typeface="Verdana" panose="020B0604030504040204" pitchFamily="34" charset="0"/>
                <a:ea typeface="Verdana" panose="020B0604030504040204" pitchFamily="34" charset="0"/>
              </a:rPr>
              <a:t>IT s</a:t>
            </a:r>
            <a:r>
              <a:rPr lang="ru-RU" sz="1000" dirty="0">
                <a:latin typeface="Verdana" panose="020B0604030504040204" pitchFamily="34" charset="0"/>
                <a:ea typeface="Verdana" panose="020B0604030504040204" pitchFamily="34" charset="0"/>
              </a:rPr>
              <a:t>pin-off</a:t>
            </a:r>
            <a:r>
              <a:rPr lang="en-US" sz="1000" dirty="0">
                <a:latin typeface="Verdana" panose="020B0604030504040204" pitchFamily="34" charset="0"/>
                <a:ea typeface="Verdana" panose="020B0604030504040204" pitchFamily="34" charset="0"/>
              </a:rPr>
              <a:t>s</a:t>
            </a:r>
            <a:endParaRPr lang="ru-RU" sz="1000" dirty="0">
              <a:latin typeface="Verdana" panose="020B0604030504040204" pitchFamily="34" charset="0"/>
              <a:ea typeface="Verdana" panose="020B0604030504040204" pitchFamily="34" charset="0"/>
            </a:endParaRPr>
          </a:p>
          <a:p>
            <a:pPr>
              <a:spcAft>
                <a:spcPts val="400"/>
              </a:spcAft>
              <a:buClr>
                <a:srgbClr val="28BE46"/>
              </a:buClr>
              <a:buSzPct val="150000"/>
            </a:pPr>
            <a:r>
              <a:rPr lang="en-US" b="1" dirty="0">
                <a:solidFill>
                  <a:srgbClr val="28BE46"/>
                </a:solidFill>
                <a:latin typeface="Verdana" panose="020B0604030504040204" pitchFamily="34" charset="0"/>
                <a:ea typeface="Verdana" panose="020B0604030504040204" pitchFamily="34" charset="0"/>
              </a:rPr>
              <a:t>P</a:t>
            </a:r>
            <a:r>
              <a:rPr lang="en-US" sz="1000" dirty="0">
                <a:latin typeface="Verdana" panose="020B0604030504040204" pitchFamily="34" charset="0"/>
                <a:ea typeface="Verdana" panose="020B0604030504040204" pitchFamily="34" charset="0"/>
              </a:rPr>
              <a:t>rocess and operation </a:t>
            </a:r>
            <a:r>
              <a:rPr lang="ru-RU" sz="1000" dirty="0" err="1">
                <a:latin typeface="Verdana" panose="020B0604030504040204" pitchFamily="34" charset="0"/>
                <a:ea typeface="Verdana" panose="020B0604030504040204" pitchFamily="34" charset="0"/>
              </a:rPr>
              <a:t>greenfield</a:t>
            </a:r>
            <a:endParaRPr lang="ru-RU" sz="1000" dirty="0">
              <a:latin typeface="Verdana" panose="020B0604030504040204" pitchFamily="34" charset="0"/>
              <a:ea typeface="Verdana" panose="020B0604030504040204" pitchFamily="34" charset="0"/>
            </a:endParaRPr>
          </a:p>
          <a:p>
            <a:pPr>
              <a:spcAft>
                <a:spcPts val="400"/>
              </a:spcAft>
              <a:buClr>
                <a:srgbClr val="28BE46"/>
              </a:buClr>
              <a:buSzPct val="150000"/>
            </a:pPr>
            <a:r>
              <a:rPr lang="en-US" b="1" dirty="0">
                <a:solidFill>
                  <a:srgbClr val="28BE46"/>
                </a:solidFill>
                <a:latin typeface="Verdana" panose="020B0604030504040204" pitchFamily="34" charset="0"/>
                <a:ea typeface="Verdana" panose="020B0604030504040204" pitchFamily="34" charset="0"/>
              </a:rPr>
              <a:t>A</a:t>
            </a:r>
            <a:r>
              <a:rPr lang="en-US" sz="1000" dirty="0">
                <a:latin typeface="Verdana" panose="020B0604030504040204" pitchFamily="34" charset="0"/>
                <a:ea typeface="Verdana" panose="020B0604030504040204" pitchFamily="34" charset="0"/>
              </a:rPr>
              <a:t>ES SES</a:t>
            </a:r>
            <a:r>
              <a:rPr lang="ru-RU" sz="1000" dirty="0">
                <a:latin typeface="Verdana" panose="020B0604030504040204" pitchFamily="34" charset="0"/>
                <a:ea typeface="Verdana" panose="020B0604030504040204" pitchFamily="34" charset="0"/>
              </a:rPr>
              <a:t> </a:t>
            </a:r>
            <a:r>
              <a:rPr lang="en-US" sz="1000" dirty="0">
                <a:latin typeface="Verdana" panose="020B0604030504040204" pitchFamily="34" charset="0"/>
                <a:ea typeface="Verdana" panose="020B0604030504040204" pitchFamily="34" charset="0"/>
              </a:rPr>
              <a:t>office spaces at companies</a:t>
            </a:r>
            <a:endParaRPr lang="ru-RU" sz="1000" dirty="0">
              <a:latin typeface="Verdana" panose="020B0604030504040204" pitchFamily="34" charset="0"/>
              <a:ea typeface="Verdana" panose="020B0604030504040204" pitchFamily="34" charset="0"/>
            </a:endParaRPr>
          </a:p>
          <a:p>
            <a:pPr>
              <a:spcAft>
                <a:spcPts val="400"/>
              </a:spcAft>
              <a:buClr>
                <a:srgbClr val="28BE46"/>
              </a:buClr>
              <a:buSzPct val="150000"/>
            </a:pPr>
            <a:r>
              <a:rPr lang="en-US" b="1" dirty="0">
                <a:solidFill>
                  <a:srgbClr val="28BE46"/>
                </a:solidFill>
                <a:latin typeface="Verdana" panose="020B0604030504040204" pitchFamily="34" charset="0"/>
                <a:ea typeface="Verdana" panose="020B0604030504040204" pitchFamily="34" charset="0"/>
              </a:rPr>
              <a:t>I</a:t>
            </a:r>
            <a:r>
              <a:rPr lang="en-US" sz="1000" dirty="0">
                <a:latin typeface="Verdana" panose="020B0604030504040204" pitchFamily="34" charset="0"/>
                <a:ea typeface="Verdana" panose="020B0604030504040204" pitchFamily="34" charset="0"/>
              </a:rPr>
              <a:t>nternships with industrial partners</a:t>
            </a:r>
            <a:endParaRPr lang="ru-RU" sz="1000" dirty="0">
              <a:latin typeface="Verdana" panose="020B0604030504040204" pitchFamily="34" charset="0"/>
              <a:ea typeface="Verdana" panose="020B0604030504040204" pitchFamily="34" charset="0"/>
            </a:endParaRPr>
          </a:p>
        </p:txBody>
      </p:sp>
      <p:pic>
        <p:nvPicPr>
          <p:cNvPr id="3" name="Рисунок 2">
            <a:extLst>
              <a:ext uri="{FF2B5EF4-FFF2-40B4-BE49-F238E27FC236}">
                <a16:creationId xmlns:a16="http://schemas.microsoft.com/office/drawing/2014/main" id="{F16B9E9D-A7B3-AED2-9C48-92CB359A99C2}"/>
              </a:ext>
            </a:extLst>
          </p:cNvPr>
          <p:cNvPicPr>
            <a:picLocks noChangeAspect="1"/>
          </p:cNvPicPr>
          <p:nvPr/>
        </p:nvPicPr>
        <p:blipFill>
          <a:blip r:embed="rId13">
            <a:extLst>
              <a:ext uri="{28A0092B-C50C-407E-A947-70E740481C1C}">
                <a14:useLocalDpi xmlns:a14="http://schemas.microsoft.com/office/drawing/2010/main" val="0"/>
              </a:ext>
            </a:extLst>
          </a:blip>
          <a:srcRect/>
          <a:stretch/>
        </p:blipFill>
        <p:spPr>
          <a:xfrm>
            <a:off x="9908652" y="561895"/>
            <a:ext cx="1946933" cy="457393"/>
          </a:xfrm>
          <a:prstGeom prst="rect">
            <a:avLst/>
          </a:prstGeom>
        </p:spPr>
      </p:pic>
    </p:spTree>
    <p:extLst>
      <p:ext uri="{BB962C8B-B14F-4D97-AF65-F5344CB8AC3E}">
        <p14:creationId xmlns:p14="http://schemas.microsoft.com/office/powerpoint/2010/main" val="151574011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Рисунок 11"/>
          <p:cNvPicPr>
            <a:picLocks noChangeAspect="1"/>
          </p:cNvPicPr>
          <p:nvPr/>
        </p:nvPicPr>
        <p:blipFill rotWithShape="1">
          <a:blip r:embed="rId2" cstate="print">
            <a:extLst>
              <a:ext uri="{28A0092B-C50C-407E-A947-70E740481C1C}">
                <a14:useLocalDpi xmlns:a14="http://schemas.microsoft.com/office/drawing/2010/main" val="0"/>
              </a:ext>
            </a:extLst>
          </a:blip>
          <a:srcRect b="68794"/>
          <a:stretch/>
        </p:blipFill>
        <p:spPr>
          <a:xfrm>
            <a:off x="0" y="-1"/>
            <a:ext cx="12192000" cy="2540001"/>
          </a:xfrm>
          <a:prstGeom prst="rect">
            <a:avLst/>
          </a:prstGeom>
        </p:spPr>
      </p:pic>
      <p:sp>
        <p:nvSpPr>
          <p:cNvPr id="15" name="Прямоугольник 14"/>
          <p:cNvSpPr/>
          <p:nvPr/>
        </p:nvSpPr>
        <p:spPr>
          <a:xfrm>
            <a:off x="0" y="0"/>
            <a:ext cx="12192000" cy="2552700"/>
          </a:xfrm>
          <a:prstGeom prst="rect">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4" name="Номер слайда 5"/>
          <p:cNvSpPr>
            <a:spLocks noGrp="1"/>
          </p:cNvSpPr>
          <p:nvPr>
            <p:ph type="sldNum" sz="quarter" idx="4294967295"/>
          </p:nvPr>
        </p:nvSpPr>
        <p:spPr>
          <a:xfrm>
            <a:off x="9139052" y="6356350"/>
            <a:ext cx="2743200" cy="365125"/>
          </a:xfrm>
          <a:prstGeom prst="rect">
            <a:avLst/>
          </a:prstGeom>
        </p:spPr>
        <p:txBody>
          <a:bodyPr vert="horz" lIns="91440" tIns="45720" rIns="91440" bIns="45720" rtlCol="0" anchor="ctr"/>
          <a:lstStyle>
            <a:lvl1pPr algn="r">
              <a:defRPr sz="1200">
                <a:solidFill>
                  <a:srgbClr val="AEAEAE"/>
                </a:solidFill>
              </a:defRPr>
            </a:lvl1pPr>
          </a:lstStyle>
          <a:p>
            <a:fld id="{751D432A-D135-4954-8559-2B6A9DE81B6A}" type="slidenum">
              <a:rPr lang="ru-RU" smtClean="0"/>
              <a:pPr/>
              <a:t>2</a:t>
            </a:fld>
            <a:endParaRPr lang="ru-RU" dirty="0"/>
          </a:p>
        </p:txBody>
      </p:sp>
      <p:sp>
        <p:nvSpPr>
          <p:cNvPr id="27" name="Прямоугольник 26"/>
          <p:cNvSpPr/>
          <p:nvPr/>
        </p:nvSpPr>
        <p:spPr>
          <a:xfrm>
            <a:off x="4200525" y="1392214"/>
            <a:ext cx="5971768" cy="830997"/>
          </a:xfrm>
          <a:prstGeom prst="rect">
            <a:avLst/>
          </a:prstGeom>
        </p:spPr>
        <p:txBody>
          <a:bodyPr wrap="square">
            <a:spAutoFit/>
          </a:bodyPr>
          <a:lstStyle/>
          <a:p>
            <a:r>
              <a:rPr lang="en-US" sz="1600" b="1" dirty="0">
                <a:latin typeface="Verdana" panose="020B0604030504040204" pitchFamily="34" charset="0"/>
                <a:ea typeface="Verdana" panose="020B0604030504040204" pitchFamily="34" charset="0"/>
                <a:cs typeface="Tahoma" panose="020B0604030504040204" pitchFamily="34" charset="0"/>
              </a:rPr>
              <a:t>Emperor Nicholas II signed a decree establishing the Technological Institute of Practical Engineers in Tomsk</a:t>
            </a:r>
            <a:endParaRPr lang="ru-RU" sz="1600" b="1" dirty="0">
              <a:latin typeface="Verdana" panose="020B0604030504040204" pitchFamily="34" charset="0"/>
              <a:ea typeface="Verdana" panose="020B0604030504040204" pitchFamily="34" charset="0"/>
              <a:cs typeface="Tahoma" panose="020B0604030504040204" pitchFamily="34" charset="0"/>
            </a:endParaRPr>
          </a:p>
        </p:txBody>
      </p:sp>
      <p:sp>
        <p:nvSpPr>
          <p:cNvPr id="38" name="Прямоугольник 37"/>
          <p:cNvSpPr/>
          <p:nvPr/>
        </p:nvSpPr>
        <p:spPr>
          <a:xfrm>
            <a:off x="4649638" y="2607480"/>
            <a:ext cx="7542362" cy="1938992"/>
          </a:xfrm>
          <a:prstGeom prst="rect">
            <a:avLst/>
          </a:prstGeom>
        </p:spPr>
        <p:txBody>
          <a:bodyPr wrap="square">
            <a:spAutoFit/>
          </a:bodyPr>
          <a:lstStyle/>
          <a:p>
            <a:r>
              <a:rPr lang="en-US" sz="1200" b="1" dirty="0">
                <a:latin typeface="Verdana" panose="020B0604030504040204" pitchFamily="34" charset="0"/>
                <a:ea typeface="Verdana" panose="020B0604030504040204" pitchFamily="34" charset="0"/>
                <a:cs typeface="Tahoma" panose="020B0604030504040204" pitchFamily="34" charset="0"/>
              </a:rPr>
              <a:t>Sergey Witte</a:t>
            </a:r>
            <a:r>
              <a:rPr lang="en-US" sz="1200" dirty="0">
                <a:latin typeface="Verdana" panose="020B0604030504040204" pitchFamily="34" charset="0"/>
                <a:ea typeface="Verdana" panose="020B0604030504040204" pitchFamily="34" charset="0"/>
                <a:cs typeface="Tahoma" panose="020B0604030504040204" pitchFamily="34" charset="0"/>
              </a:rPr>
              <a:t>, Minister of Finance of the Russian Empire,</a:t>
            </a:r>
            <a:r>
              <a:rPr lang="ru-RU" sz="1200" dirty="0">
                <a:latin typeface="Verdana" panose="020B0604030504040204" pitchFamily="34" charset="0"/>
                <a:ea typeface="Verdana" panose="020B0604030504040204" pitchFamily="34" charset="0"/>
                <a:cs typeface="Tahoma" panose="020B0604030504040204" pitchFamily="34" charset="0"/>
              </a:rPr>
              <a:t> </a:t>
            </a:r>
            <a:endParaRPr lang="en-US" sz="1200" dirty="0">
              <a:latin typeface="Verdana" panose="020B0604030504040204" pitchFamily="34" charset="0"/>
              <a:ea typeface="Verdana" panose="020B0604030504040204" pitchFamily="34" charset="0"/>
              <a:cs typeface="Tahoma" panose="020B0604030504040204" pitchFamily="34" charset="0"/>
            </a:endParaRPr>
          </a:p>
          <a:p>
            <a:r>
              <a:rPr lang="en-US" sz="1200" dirty="0">
                <a:latin typeface="Verdana" panose="020B0604030504040204" pitchFamily="34" charset="0"/>
                <a:ea typeface="Verdana" panose="020B0604030504040204" pitchFamily="34" charset="0"/>
                <a:cs typeface="Tahoma" panose="020B0604030504040204" pitchFamily="34" charset="0"/>
              </a:rPr>
              <a:t>who conceived the idea of a Technological Institute in Tomsk</a:t>
            </a:r>
          </a:p>
          <a:p>
            <a:endParaRPr lang="ru-RU" sz="1200" dirty="0">
              <a:latin typeface="Verdana" panose="020B0604030504040204" pitchFamily="34" charset="0"/>
              <a:ea typeface="Verdana" panose="020B0604030504040204" pitchFamily="34" charset="0"/>
              <a:cs typeface="Tahoma" panose="020B0604030504040204" pitchFamily="34" charset="0"/>
            </a:endParaRPr>
          </a:p>
          <a:p>
            <a:r>
              <a:rPr lang="en-US" sz="1200" b="1" dirty="0">
                <a:latin typeface="Verdana" panose="020B0604030504040204" pitchFamily="34" charset="0"/>
                <a:ea typeface="Verdana" panose="020B0604030504040204" pitchFamily="34" charset="0"/>
                <a:cs typeface="Tahoma" panose="020B0604030504040204" pitchFamily="34" charset="0"/>
              </a:rPr>
              <a:t>Dmitri Mendeleev</a:t>
            </a:r>
            <a:r>
              <a:rPr lang="en-US" sz="1200" dirty="0">
                <a:latin typeface="Verdana" panose="020B0604030504040204" pitchFamily="34" charset="0"/>
                <a:ea typeface="Verdana" panose="020B0604030504040204" pitchFamily="34" charset="0"/>
                <a:cs typeface="Tahoma" panose="020B0604030504040204" pitchFamily="34" charset="0"/>
              </a:rPr>
              <a:t>, active member of the committees </a:t>
            </a:r>
          </a:p>
          <a:p>
            <a:r>
              <a:rPr lang="en-US" sz="1200" dirty="0">
                <a:latin typeface="Verdana" panose="020B0604030504040204" pitchFamily="34" charset="0"/>
                <a:ea typeface="Verdana" panose="020B0604030504040204" pitchFamily="34" charset="0"/>
                <a:cs typeface="Tahoma" panose="020B0604030504040204" pitchFamily="34" charset="0"/>
              </a:rPr>
              <a:t>for the development of the institute project</a:t>
            </a:r>
            <a:endParaRPr lang="ru-RU" sz="1200" dirty="0">
              <a:latin typeface="Verdana" panose="020B0604030504040204" pitchFamily="34" charset="0"/>
              <a:ea typeface="Verdana" panose="020B0604030504040204" pitchFamily="34" charset="0"/>
              <a:cs typeface="Tahoma" panose="020B0604030504040204" pitchFamily="34" charset="0"/>
            </a:endParaRPr>
          </a:p>
          <a:p>
            <a:endParaRPr lang="ru-RU" sz="1200" dirty="0">
              <a:latin typeface="Verdana" panose="020B0604030504040204" pitchFamily="34" charset="0"/>
              <a:ea typeface="Verdana" panose="020B0604030504040204" pitchFamily="34" charset="0"/>
              <a:cs typeface="Tahoma" panose="020B0604030504040204" pitchFamily="34" charset="0"/>
            </a:endParaRPr>
          </a:p>
          <a:p>
            <a:r>
              <a:rPr lang="en-US" sz="1200" b="1" dirty="0">
                <a:latin typeface="Verdana" panose="020B0604030504040204" pitchFamily="34" charset="0"/>
                <a:ea typeface="Verdana" panose="020B0604030504040204" pitchFamily="34" charset="0"/>
                <a:cs typeface="Tahoma" panose="020B0604030504040204" pitchFamily="34" charset="0"/>
              </a:rPr>
              <a:t>Pyotr </a:t>
            </a:r>
            <a:r>
              <a:rPr lang="en-US" sz="1200" b="1" dirty="0" err="1">
                <a:latin typeface="Verdana" panose="020B0604030504040204" pitchFamily="34" charset="0"/>
                <a:ea typeface="Verdana" panose="020B0604030504040204" pitchFamily="34" charset="0"/>
                <a:cs typeface="Tahoma" panose="020B0604030504040204" pitchFamily="34" charset="0"/>
              </a:rPr>
              <a:t>Stolypin</a:t>
            </a:r>
            <a:r>
              <a:rPr lang="en-US" sz="1200" dirty="0">
                <a:latin typeface="Verdana" panose="020B0604030504040204" pitchFamily="34" charset="0"/>
                <a:ea typeface="Verdana" panose="020B0604030504040204" pitchFamily="34" charset="0"/>
                <a:cs typeface="Tahoma" panose="020B0604030504040204" pitchFamily="34" charset="0"/>
              </a:rPr>
              <a:t>, Chairman of the Council of Ministers of the Russian Empire, said during his visit to Tomsk Technological Institute in September 1910</a:t>
            </a:r>
            <a:r>
              <a:rPr lang="ru-RU" sz="1200" dirty="0">
                <a:latin typeface="Verdana" panose="020B0604030504040204" pitchFamily="34" charset="0"/>
                <a:ea typeface="Verdana" panose="020B0604030504040204" pitchFamily="34" charset="0"/>
                <a:cs typeface="Tahoma" panose="020B0604030504040204" pitchFamily="34" charset="0"/>
              </a:rPr>
              <a:t>:</a:t>
            </a:r>
          </a:p>
          <a:p>
            <a:r>
              <a:rPr lang="en-US" sz="1200" b="1" i="1" dirty="0">
                <a:latin typeface="Verdana" panose="020B0604030504040204" pitchFamily="34" charset="0"/>
                <a:ea typeface="Verdana" panose="020B0604030504040204" pitchFamily="34" charset="0"/>
                <a:cs typeface="Tahoma" panose="020B0604030504040204" pitchFamily="34" charset="0"/>
              </a:rPr>
              <a:t>"The Institute is well equipped, practical classes predominate in all subjects of the curriculum".</a:t>
            </a:r>
            <a:endParaRPr lang="ru-RU" sz="1200" b="1" i="1" dirty="0">
              <a:latin typeface="Verdana" panose="020B0604030504040204" pitchFamily="34" charset="0"/>
              <a:ea typeface="Verdana" panose="020B0604030504040204" pitchFamily="34" charset="0"/>
              <a:cs typeface="Tahoma" panose="020B0604030504040204" pitchFamily="34" charset="0"/>
            </a:endParaRPr>
          </a:p>
        </p:txBody>
      </p:sp>
      <p:sp>
        <p:nvSpPr>
          <p:cNvPr id="77" name="Прямоугольник 76"/>
          <p:cNvSpPr/>
          <p:nvPr/>
        </p:nvSpPr>
        <p:spPr>
          <a:xfrm>
            <a:off x="838200" y="4636958"/>
            <a:ext cx="3032886" cy="1829286"/>
          </a:xfrm>
          <a:prstGeom prst="rect">
            <a:avLst/>
          </a:prstGeom>
          <a:noFill/>
          <a:ln w="3810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latin typeface="Verdana" panose="020B0604030504040204" pitchFamily="34" charset="0"/>
                <a:ea typeface="Verdana" panose="020B0604030504040204" pitchFamily="34" charset="0"/>
              </a:rPr>
              <a:t>    </a:t>
            </a:r>
            <a:endParaRPr lang="ru-RU" dirty="0">
              <a:latin typeface="Verdana" panose="020B0604030504040204" pitchFamily="34" charset="0"/>
              <a:ea typeface="Verdana" panose="020B0604030504040204" pitchFamily="34" charset="0"/>
            </a:endParaRPr>
          </a:p>
        </p:txBody>
      </p:sp>
      <p:sp>
        <p:nvSpPr>
          <p:cNvPr id="35" name="Прямоугольник 34"/>
          <p:cNvSpPr/>
          <p:nvPr/>
        </p:nvSpPr>
        <p:spPr>
          <a:xfrm>
            <a:off x="4292719" y="2720760"/>
            <a:ext cx="271985" cy="45719"/>
          </a:xfrm>
          <a:prstGeom prst="rect">
            <a:avLst/>
          </a:prstGeom>
          <a:solidFill>
            <a:srgbClr val="28BE4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50" name="Прямоугольник 49"/>
          <p:cNvSpPr/>
          <p:nvPr/>
        </p:nvSpPr>
        <p:spPr>
          <a:xfrm>
            <a:off x="4292719" y="3271374"/>
            <a:ext cx="271985" cy="45719"/>
          </a:xfrm>
          <a:prstGeom prst="rect">
            <a:avLst/>
          </a:prstGeom>
          <a:solidFill>
            <a:srgbClr val="28BE4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51" name="Прямоугольник 50"/>
          <p:cNvSpPr/>
          <p:nvPr/>
        </p:nvSpPr>
        <p:spPr>
          <a:xfrm>
            <a:off x="4292719" y="3821988"/>
            <a:ext cx="271985" cy="45719"/>
          </a:xfrm>
          <a:prstGeom prst="rect">
            <a:avLst/>
          </a:prstGeom>
          <a:solidFill>
            <a:srgbClr val="28BE4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6" name="Заголовок 1"/>
          <p:cNvSpPr txBox="1">
            <a:spLocks/>
          </p:cNvSpPr>
          <p:nvPr/>
        </p:nvSpPr>
        <p:spPr>
          <a:xfrm>
            <a:off x="4200525" y="914682"/>
            <a:ext cx="4543425" cy="388399"/>
          </a:xfrm>
          <a:prstGeom prst="rect">
            <a:avLst/>
          </a:prstGeom>
        </p:spPr>
        <p:txBody>
          <a:bodyPr vert="horz" lIns="91440" tIns="45720" rIns="91440" bIns="45720" rtlCol="0" anchor="t">
            <a:noAutofit/>
          </a:bodyPr>
          <a:lstStyle>
            <a:lvl1pPr algn="l" defTabSz="914400" rtl="0" eaLnBrk="1" latinLnBrk="0" hangingPunct="1">
              <a:lnSpc>
                <a:spcPct val="90000"/>
              </a:lnSpc>
              <a:spcBef>
                <a:spcPct val="0"/>
              </a:spcBef>
              <a:buNone/>
              <a:defRPr sz="2000" b="1" kern="1200">
                <a:solidFill>
                  <a:schemeClr val="tx1"/>
                </a:solidFill>
                <a:latin typeface="Verdana" panose="020B0604030504040204" pitchFamily="34" charset="0"/>
                <a:ea typeface="Verdana" panose="020B0604030504040204" pitchFamily="34" charset="0"/>
                <a:cs typeface="+mj-cs"/>
              </a:defRPr>
            </a:lvl1pPr>
          </a:lstStyle>
          <a:p>
            <a:r>
              <a:rPr lang="en-US" sz="2400" dirty="0">
                <a:solidFill>
                  <a:srgbClr val="28BE46"/>
                </a:solidFill>
              </a:rPr>
              <a:t>On May 11, 1986</a:t>
            </a:r>
            <a:endParaRPr lang="ru-RU" sz="2400" dirty="0">
              <a:solidFill>
                <a:srgbClr val="28BE46"/>
              </a:solidFill>
            </a:endParaRPr>
          </a:p>
        </p:txBody>
      </p:sp>
      <p:sp>
        <p:nvSpPr>
          <p:cNvPr id="24" name="Прямоугольник 23"/>
          <p:cNvSpPr/>
          <p:nvPr/>
        </p:nvSpPr>
        <p:spPr>
          <a:xfrm>
            <a:off x="927660" y="4831803"/>
            <a:ext cx="2915771" cy="1077218"/>
          </a:xfrm>
          <a:prstGeom prst="rect">
            <a:avLst/>
          </a:prstGeom>
        </p:spPr>
        <p:txBody>
          <a:bodyPr wrap="square">
            <a:spAutoFit/>
          </a:bodyPr>
          <a:lstStyle/>
          <a:p>
            <a:r>
              <a:rPr lang="en-US" sz="1600" b="1" dirty="0">
                <a:latin typeface="Verdana" panose="020B0604030504040204" pitchFamily="34" charset="0"/>
                <a:ea typeface="Verdana" panose="020B0604030504040204" pitchFamily="34" charset="0"/>
                <a:cs typeface="Tahoma" panose="020B0604030504040204" pitchFamily="34" charset="0"/>
              </a:rPr>
              <a:t>CATEGORY</a:t>
            </a:r>
            <a:r>
              <a:rPr lang="ru-RU" sz="1600" b="1" dirty="0">
                <a:latin typeface="Verdana" panose="020B0604030504040204" pitchFamily="34" charset="0"/>
                <a:ea typeface="Verdana" panose="020B0604030504040204" pitchFamily="34" charset="0"/>
                <a:cs typeface="Tahoma" panose="020B0604030504040204" pitchFamily="34" charset="0"/>
              </a:rPr>
              <a:t> – </a:t>
            </a:r>
            <a:br>
              <a:rPr lang="ru-RU" sz="1600" b="1" dirty="0">
                <a:latin typeface="Verdana" panose="020B0604030504040204" pitchFamily="34" charset="0"/>
                <a:ea typeface="Verdana" panose="020B0604030504040204" pitchFamily="34" charset="0"/>
                <a:cs typeface="Tahoma" panose="020B0604030504040204" pitchFamily="34" charset="0"/>
              </a:rPr>
            </a:br>
            <a:r>
              <a:rPr lang="en-US" sz="1600" b="1" dirty="0">
                <a:latin typeface="Verdana" panose="020B0604030504040204" pitchFamily="34" charset="0"/>
                <a:ea typeface="Verdana" panose="020B0604030504040204" pitchFamily="34" charset="0"/>
                <a:cs typeface="Tahoma" panose="020B0604030504040204" pitchFamily="34" charset="0"/>
              </a:rPr>
              <a:t>National Research </a:t>
            </a:r>
          </a:p>
          <a:p>
            <a:r>
              <a:rPr lang="en-US" sz="1600" b="1" dirty="0">
                <a:latin typeface="Verdana" panose="020B0604030504040204" pitchFamily="34" charset="0"/>
                <a:ea typeface="Verdana" panose="020B0604030504040204" pitchFamily="34" charset="0"/>
                <a:cs typeface="Tahoma" panose="020B0604030504040204" pitchFamily="34" charset="0"/>
              </a:rPr>
              <a:t>University</a:t>
            </a:r>
            <a:br>
              <a:rPr lang="ru-RU" sz="1600" b="1" dirty="0">
                <a:latin typeface="Verdana" panose="020B0604030504040204" pitchFamily="34" charset="0"/>
                <a:ea typeface="Verdana" panose="020B0604030504040204" pitchFamily="34" charset="0"/>
                <a:cs typeface="Tahoma" panose="020B0604030504040204" pitchFamily="34" charset="0"/>
              </a:rPr>
            </a:br>
            <a:r>
              <a:rPr lang="ru-RU" sz="1600" b="1" dirty="0">
                <a:latin typeface="Verdana" panose="020B0604030504040204" pitchFamily="34" charset="0"/>
                <a:ea typeface="Verdana" panose="020B0604030504040204" pitchFamily="34" charset="0"/>
                <a:cs typeface="Tahoma" panose="020B0604030504040204" pitchFamily="34" charset="0"/>
              </a:rPr>
              <a:t>(</a:t>
            </a:r>
            <a:r>
              <a:rPr lang="en-US" sz="1600" b="1" dirty="0">
                <a:latin typeface="Verdana" panose="020B0604030504040204" pitchFamily="34" charset="0"/>
                <a:ea typeface="Verdana" panose="020B0604030504040204" pitchFamily="34" charset="0"/>
                <a:cs typeface="Tahoma" panose="020B0604030504040204" pitchFamily="34" charset="0"/>
              </a:rPr>
              <a:t>since</a:t>
            </a:r>
            <a:r>
              <a:rPr lang="ru-RU" sz="1600" b="1" dirty="0">
                <a:latin typeface="Verdana" panose="020B0604030504040204" pitchFamily="34" charset="0"/>
                <a:ea typeface="Verdana" panose="020B0604030504040204" pitchFamily="34" charset="0"/>
                <a:cs typeface="Tahoma" panose="020B0604030504040204" pitchFamily="34" charset="0"/>
              </a:rPr>
              <a:t> 2009) </a:t>
            </a:r>
          </a:p>
        </p:txBody>
      </p:sp>
      <p:sp>
        <p:nvSpPr>
          <p:cNvPr id="25" name="Прямоугольник 24"/>
          <p:cNvSpPr/>
          <p:nvPr/>
        </p:nvSpPr>
        <p:spPr>
          <a:xfrm>
            <a:off x="9843277" y="4762880"/>
            <a:ext cx="2085486" cy="1523494"/>
          </a:xfrm>
          <a:prstGeom prst="rect">
            <a:avLst/>
          </a:prstGeom>
        </p:spPr>
        <p:txBody>
          <a:bodyPr wrap="square">
            <a:spAutoFit/>
          </a:bodyPr>
          <a:lstStyle/>
          <a:p>
            <a:r>
              <a:rPr lang="en-US" sz="1200" dirty="0">
                <a:latin typeface="Verdana" panose="020B0604030504040204" pitchFamily="34" charset="0"/>
                <a:ea typeface="Verdana" panose="020B0604030504040204" pitchFamily="34" charset="0"/>
                <a:cs typeface="Tahoma" panose="020B0604030504040204" pitchFamily="34" charset="0"/>
              </a:rPr>
              <a:t>In</a:t>
            </a:r>
            <a:r>
              <a:rPr lang="ru-RU" sz="1200" dirty="0">
                <a:latin typeface="Verdana" panose="020B0604030504040204" pitchFamily="34" charset="0"/>
                <a:ea typeface="Verdana" panose="020B0604030504040204" pitchFamily="34" charset="0"/>
                <a:cs typeface="Tahoma" panose="020B0604030504040204" pitchFamily="34" charset="0"/>
              </a:rPr>
              <a:t> </a:t>
            </a:r>
            <a:r>
              <a:rPr lang="ru-RU" sz="2300" b="1" dirty="0">
                <a:solidFill>
                  <a:srgbClr val="28BE46"/>
                </a:solidFill>
                <a:latin typeface="Verdana" panose="020B0604030504040204" pitchFamily="34" charset="0"/>
                <a:ea typeface="Verdana" panose="020B0604030504040204" pitchFamily="34" charset="0"/>
                <a:cs typeface="Tahoma" panose="020B0604030504040204" pitchFamily="34" charset="0"/>
              </a:rPr>
              <a:t>1997</a:t>
            </a:r>
            <a:r>
              <a:rPr lang="en-US" sz="1400" dirty="0">
                <a:latin typeface="Verdana" panose="020B0604030504040204" pitchFamily="34" charset="0"/>
                <a:ea typeface="Verdana" panose="020B0604030504040204" pitchFamily="34" charset="0"/>
                <a:cs typeface="Tahoma" panose="020B0604030504040204" pitchFamily="34" charset="0"/>
              </a:rPr>
              <a:t>, TPU was</a:t>
            </a:r>
            <a:r>
              <a:rPr lang="ru-RU" sz="1400" dirty="0">
                <a:latin typeface="Verdana" panose="020B0604030504040204" pitchFamily="34" charset="0"/>
                <a:ea typeface="Verdana" panose="020B0604030504040204" pitchFamily="34" charset="0"/>
                <a:cs typeface="Tahoma" panose="020B0604030504040204" pitchFamily="34" charset="0"/>
              </a:rPr>
              <a:t> </a:t>
            </a:r>
            <a:r>
              <a:rPr lang="en-US" sz="1400" dirty="0">
                <a:latin typeface="Verdana" panose="020B0604030504040204" pitchFamily="34" charset="0"/>
                <a:ea typeface="Verdana" panose="020B0604030504040204" pitchFamily="34" charset="0"/>
                <a:cs typeface="Tahoma" panose="020B0604030504040204" pitchFamily="34" charset="0"/>
              </a:rPr>
              <a:t>included in the List of the Most Valuable Objects of Cultural Heritage of the Peoples of Russia</a:t>
            </a:r>
            <a:endParaRPr lang="ru-RU" sz="1400" dirty="0">
              <a:latin typeface="Verdana" panose="020B0604030504040204" pitchFamily="34" charset="0"/>
              <a:ea typeface="Verdana" panose="020B0604030504040204" pitchFamily="34" charset="0"/>
              <a:cs typeface="Tahoma" panose="020B0604030504040204" pitchFamily="34" charset="0"/>
            </a:endParaRPr>
          </a:p>
        </p:txBody>
      </p:sp>
      <p:grpSp>
        <p:nvGrpSpPr>
          <p:cNvPr id="3" name="Группа 2"/>
          <p:cNvGrpSpPr/>
          <p:nvPr/>
        </p:nvGrpSpPr>
        <p:grpSpPr>
          <a:xfrm>
            <a:off x="838201" y="1545858"/>
            <a:ext cx="3032886" cy="2960632"/>
            <a:chOff x="1143000" y="2129903"/>
            <a:chExt cx="3170099" cy="3094576"/>
          </a:xfrm>
        </p:grpSpPr>
        <p:pic>
          <p:nvPicPr>
            <p:cNvPr id="47" name="Рисунок 46"/>
            <p:cNvPicPr>
              <a:picLocks noChangeAspect="1"/>
            </p:cNvPicPr>
            <p:nvPr/>
          </p:nvPicPr>
          <p:blipFill rotWithShape="1">
            <a:blip r:embed="rId3" cstate="print">
              <a:extLst>
                <a:ext uri="{28A0092B-C50C-407E-A947-70E740481C1C}">
                  <a14:useLocalDpi xmlns:a14="http://schemas.microsoft.com/office/drawing/2010/main" val="0"/>
                </a:ext>
              </a:extLst>
            </a:blip>
            <a:srcRect l="2484" r="3973"/>
            <a:stretch/>
          </p:blipFill>
          <p:spPr>
            <a:xfrm>
              <a:off x="1143000" y="2129903"/>
              <a:ext cx="1638945" cy="2018647"/>
            </a:xfrm>
            <a:prstGeom prst="rect">
              <a:avLst/>
            </a:prstGeom>
            <a:ln>
              <a:noFill/>
            </a:ln>
          </p:spPr>
        </p:pic>
        <p:pic>
          <p:nvPicPr>
            <p:cNvPr id="48" name="Рисунок 47"/>
            <p:cNvPicPr>
              <a:picLocks noChangeAspect="1"/>
            </p:cNvPicPr>
            <p:nvPr/>
          </p:nvPicPr>
          <p:blipFill rotWithShape="1">
            <a:blip r:embed="rId4" cstate="print">
              <a:extLst>
                <a:ext uri="{28A0092B-C50C-407E-A947-70E740481C1C}">
                  <a14:useLocalDpi xmlns:a14="http://schemas.microsoft.com/office/drawing/2010/main" val="0"/>
                </a:ext>
              </a:extLst>
            </a:blip>
            <a:srcRect l="8505" t="283" r="3328" b="-283"/>
            <a:stretch/>
          </p:blipFill>
          <p:spPr>
            <a:xfrm>
              <a:off x="2641600" y="2293829"/>
              <a:ext cx="1671498" cy="2475958"/>
            </a:xfrm>
            <a:prstGeom prst="rect">
              <a:avLst/>
            </a:prstGeom>
            <a:effectLst/>
          </p:spPr>
        </p:pic>
        <p:pic>
          <p:nvPicPr>
            <p:cNvPr id="26" name="Рисунок 25"/>
            <p:cNvPicPr>
              <a:picLocks noChangeAspect="1"/>
            </p:cNvPicPr>
            <p:nvPr/>
          </p:nvPicPr>
          <p:blipFill rotWithShape="1">
            <a:blip r:embed="rId5" cstate="print">
              <a:extLst>
                <a:ext uri="{28A0092B-C50C-407E-A947-70E740481C1C}">
                  <a14:useLocalDpi xmlns:a14="http://schemas.microsoft.com/office/drawing/2010/main" val="0"/>
                </a:ext>
              </a:extLst>
            </a:blip>
            <a:srcRect l="1412" t="13353" r="2930" b="46448"/>
            <a:stretch/>
          </p:blipFill>
          <p:spPr>
            <a:xfrm>
              <a:off x="1143000" y="4148550"/>
              <a:ext cx="3170099" cy="1075929"/>
            </a:xfrm>
            <a:prstGeom prst="rect">
              <a:avLst/>
            </a:prstGeom>
          </p:spPr>
        </p:pic>
      </p:grpSp>
      <p:pic>
        <p:nvPicPr>
          <p:cNvPr id="28" name="Picture 2" descr="Файл:Logo Project 5-100.jpg — Википедия">
            <a:extLst>
              <a:ext uri="{FF2B5EF4-FFF2-40B4-BE49-F238E27FC236}">
                <a16:creationId xmlns:a16="http://schemas.microsoft.com/office/drawing/2014/main" id="{A67D20F6-E8D1-4CB4-93AE-9B3AF1E45955}"/>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8475139" y="4874432"/>
            <a:ext cx="1085998" cy="767437"/>
          </a:xfrm>
          <a:prstGeom prst="rect">
            <a:avLst/>
          </a:prstGeom>
          <a:noFill/>
          <a:extLst>
            <a:ext uri="{909E8E84-426E-40DD-AFC4-6F175D3DCCD1}">
              <a14:hiddenFill xmlns:a14="http://schemas.microsoft.com/office/drawing/2010/main">
                <a:solidFill>
                  <a:srgbClr val="FFFFFF"/>
                </a:solidFill>
              </a14:hiddenFill>
            </a:ext>
          </a:extLst>
        </p:spPr>
      </p:pic>
      <p:pic>
        <p:nvPicPr>
          <p:cNvPr id="29" name="Picture 4" descr="Приоритет 2030">
            <a:extLst>
              <a:ext uri="{FF2B5EF4-FFF2-40B4-BE49-F238E27FC236}">
                <a16:creationId xmlns:a16="http://schemas.microsoft.com/office/drawing/2014/main" id="{58AC69A2-B853-43EE-8322-2AC2DCE89B59}"/>
              </a:ext>
            </a:extLst>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8021324" y="5969829"/>
            <a:ext cx="1758024" cy="347323"/>
          </a:xfrm>
          <a:prstGeom prst="rect">
            <a:avLst/>
          </a:prstGeom>
          <a:noFill/>
          <a:extLst>
            <a:ext uri="{909E8E84-426E-40DD-AFC4-6F175D3DCCD1}">
              <a14:hiddenFill xmlns:a14="http://schemas.microsoft.com/office/drawing/2010/main">
                <a:solidFill>
                  <a:srgbClr val="FFFFFF"/>
                </a:solidFill>
              </a14:hiddenFill>
            </a:ext>
          </a:extLst>
        </p:spPr>
      </p:pic>
      <p:sp>
        <p:nvSpPr>
          <p:cNvPr id="30" name="Прямоугольник 29"/>
          <p:cNvSpPr/>
          <p:nvPr/>
        </p:nvSpPr>
        <p:spPr>
          <a:xfrm>
            <a:off x="4200526" y="4800898"/>
            <a:ext cx="3961300" cy="815608"/>
          </a:xfrm>
          <a:prstGeom prst="rect">
            <a:avLst/>
          </a:prstGeom>
        </p:spPr>
        <p:txBody>
          <a:bodyPr wrap="square">
            <a:spAutoFit/>
          </a:bodyPr>
          <a:lstStyle/>
          <a:p>
            <a:r>
              <a:rPr lang="ru-RU" sz="2300" b="1" dirty="0">
                <a:solidFill>
                  <a:srgbClr val="28BE46"/>
                </a:solidFill>
                <a:latin typeface="Verdana" panose="020B0604030504040204" pitchFamily="34" charset="0"/>
                <a:ea typeface="Verdana" panose="020B0604030504040204" pitchFamily="34" charset="0"/>
                <a:cs typeface="Tahoma" panose="020B0604030504040204" pitchFamily="34" charset="0"/>
              </a:rPr>
              <a:t>2013–2021 </a:t>
            </a:r>
            <a:r>
              <a:rPr lang="ru-RU" sz="1200" dirty="0">
                <a:latin typeface="Verdana" panose="020B0604030504040204" pitchFamily="34" charset="0"/>
                <a:ea typeface="Verdana" panose="020B0604030504040204" pitchFamily="34" charset="0"/>
                <a:cs typeface="Tahoma" panose="020B0604030504040204" pitchFamily="34" charset="0"/>
              </a:rPr>
              <a:t>– </a:t>
            </a:r>
            <a:r>
              <a:rPr lang="en-US" sz="1200" dirty="0">
                <a:latin typeface="Verdana" panose="020B0604030504040204" pitchFamily="34" charset="0"/>
                <a:ea typeface="Verdana" panose="020B0604030504040204" pitchFamily="34" charset="0"/>
                <a:cs typeface="Tahoma" panose="020B0604030504040204" pitchFamily="34" charset="0"/>
              </a:rPr>
              <a:t>participant in the Project 5-100, aiming to foster the competitiveness of leading Russian universities </a:t>
            </a:r>
            <a:r>
              <a:rPr lang="ru-RU" sz="1200" dirty="0">
                <a:latin typeface="Verdana" panose="020B0604030504040204" pitchFamily="34" charset="0"/>
                <a:ea typeface="Verdana" panose="020B0604030504040204" pitchFamily="34" charset="0"/>
                <a:cs typeface="Tahoma" panose="020B0604030504040204" pitchFamily="34" charset="0"/>
              </a:rPr>
              <a:t> </a:t>
            </a:r>
          </a:p>
        </p:txBody>
      </p:sp>
      <p:sp>
        <p:nvSpPr>
          <p:cNvPr id="31" name="Прямоугольник 30"/>
          <p:cNvSpPr/>
          <p:nvPr/>
        </p:nvSpPr>
        <p:spPr>
          <a:xfrm>
            <a:off x="4200525" y="5650636"/>
            <a:ext cx="3961301" cy="815608"/>
          </a:xfrm>
          <a:prstGeom prst="rect">
            <a:avLst/>
          </a:prstGeom>
        </p:spPr>
        <p:txBody>
          <a:bodyPr wrap="square">
            <a:spAutoFit/>
          </a:bodyPr>
          <a:lstStyle/>
          <a:p>
            <a:r>
              <a:rPr lang="ru-RU" sz="2300" b="1" dirty="0">
                <a:solidFill>
                  <a:srgbClr val="28BE46"/>
                </a:solidFill>
                <a:latin typeface="Verdana" panose="020B0604030504040204" pitchFamily="34" charset="0"/>
                <a:ea typeface="Verdana" panose="020B0604030504040204" pitchFamily="34" charset="0"/>
                <a:cs typeface="Tahoma" panose="020B0604030504040204" pitchFamily="34" charset="0"/>
              </a:rPr>
              <a:t>2021</a:t>
            </a:r>
            <a:r>
              <a:rPr lang="ru-RU" sz="1400" dirty="0">
                <a:latin typeface="Verdana" panose="020B0604030504040204" pitchFamily="34" charset="0"/>
                <a:ea typeface="Verdana" panose="020B0604030504040204" pitchFamily="34" charset="0"/>
                <a:cs typeface="Tahoma" panose="020B0604030504040204" pitchFamily="34" charset="0"/>
              </a:rPr>
              <a:t> </a:t>
            </a:r>
            <a:r>
              <a:rPr lang="ru-RU" sz="1200" dirty="0">
                <a:latin typeface="Verdana" panose="020B0604030504040204" pitchFamily="34" charset="0"/>
                <a:ea typeface="Verdana" panose="020B0604030504040204" pitchFamily="34" charset="0"/>
                <a:cs typeface="Tahoma" panose="020B0604030504040204" pitchFamily="34" charset="0"/>
              </a:rPr>
              <a:t>– </a:t>
            </a:r>
            <a:r>
              <a:rPr lang="en-US" sz="1200" dirty="0">
                <a:latin typeface="Verdana" panose="020B0604030504040204" pitchFamily="34" charset="0"/>
                <a:ea typeface="Verdana" panose="020B0604030504040204" pitchFamily="34" charset="0"/>
                <a:cs typeface="Tahoma" panose="020B0604030504040204" pitchFamily="34" charset="0"/>
              </a:rPr>
              <a:t>participant in the Priority 2030 Program of the Ministry of Science and Higher Education of Russia, Research Leadership Track</a:t>
            </a:r>
            <a:endParaRPr lang="ru-RU" sz="1200" dirty="0">
              <a:latin typeface="Verdana" panose="020B0604030504040204" pitchFamily="34" charset="0"/>
              <a:ea typeface="Verdana" panose="020B0604030504040204" pitchFamily="34" charset="0"/>
              <a:cs typeface="Tahoma" panose="020B0604030504040204" pitchFamily="34" charset="0"/>
            </a:endParaRPr>
          </a:p>
        </p:txBody>
      </p:sp>
      <p:cxnSp>
        <p:nvCxnSpPr>
          <p:cNvPr id="6" name="Прямая соединительная линия 5"/>
          <p:cNvCxnSpPr/>
          <p:nvPr/>
        </p:nvCxnSpPr>
        <p:spPr>
          <a:xfrm>
            <a:off x="4200525" y="4648209"/>
            <a:ext cx="7681727" cy="0"/>
          </a:xfrm>
          <a:prstGeom prst="line">
            <a:avLst/>
          </a:prstGeom>
          <a:ln w="1270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34" name="Заголовок 1"/>
          <p:cNvSpPr txBox="1">
            <a:spLocks/>
          </p:cNvSpPr>
          <p:nvPr/>
        </p:nvSpPr>
        <p:spPr>
          <a:xfrm>
            <a:off x="838200" y="752331"/>
            <a:ext cx="7900358" cy="713102"/>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2000" b="1" kern="1200">
                <a:solidFill>
                  <a:schemeClr val="tx1"/>
                </a:solidFill>
                <a:latin typeface="Verdana" panose="020B0604030504040204" pitchFamily="34" charset="0"/>
                <a:ea typeface="Verdana" panose="020B0604030504040204" pitchFamily="34" charset="0"/>
                <a:cs typeface="+mj-cs"/>
              </a:defRPr>
            </a:lvl1pPr>
          </a:lstStyle>
          <a:p>
            <a:r>
              <a:rPr lang="en-US" sz="2800" dirty="0"/>
              <a:t>ABOUT TPU</a:t>
            </a:r>
            <a:endParaRPr lang="ru-RU" sz="2800" dirty="0"/>
          </a:p>
        </p:txBody>
      </p:sp>
      <p:pic>
        <p:nvPicPr>
          <p:cNvPr id="33" name="Рисунок 32">
            <a:extLst>
              <a:ext uri="{FF2B5EF4-FFF2-40B4-BE49-F238E27FC236}">
                <a16:creationId xmlns:a16="http://schemas.microsoft.com/office/drawing/2014/main" id="{0FBACDC6-C0B6-4CE7-BF6F-C318CC04AD1D}"/>
              </a:ext>
            </a:extLst>
          </p:cNvPr>
          <p:cNvPicPr>
            <a:picLocks noChangeAspect="1"/>
          </p:cNvPicPr>
          <p:nvPr/>
        </p:nvPicPr>
        <p:blipFill>
          <a:blip r:embed="rId8">
            <a:extLst>
              <a:ext uri="{28A0092B-C50C-407E-A947-70E740481C1C}">
                <a14:useLocalDpi xmlns:a14="http://schemas.microsoft.com/office/drawing/2010/main" val="0"/>
              </a:ext>
            </a:extLst>
          </a:blip>
          <a:srcRect/>
          <a:stretch/>
        </p:blipFill>
        <p:spPr>
          <a:xfrm>
            <a:off x="9908652" y="561895"/>
            <a:ext cx="1946933" cy="457393"/>
          </a:xfrm>
          <a:prstGeom prst="rect">
            <a:avLst/>
          </a:prstGeom>
        </p:spPr>
      </p:pic>
    </p:spTree>
    <p:extLst>
      <p:ext uri="{BB962C8B-B14F-4D97-AF65-F5344CB8AC3E}">
        <p14:creationId xmlns:p14="http://schemas.microsoft.com/office/powerpoint/2010/main" val="141223228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Рисунок 11"/>
          <p:cNvPicPr>
            <a:picLocks noChangeAspect="1"/>
          </p:cNvPicPr>
          <p:nvPr/>
        </p:nvPicPr>
        <p:blipFill rotWithShape="1">
          <a:blip r:embed="rId2" cstate="print">
            <a:extLst>
              <a:ext uri="{28A0092B-C50C-407E-A947-70E740481C1C}">
                <a14:useLocalDpi xmlns:a14="http://schemas.microsoft.com/office/drawing/2010/main" val="0"/>
              </a:ext>
            </a:extLst>
          </a:blip>
          <a:srcRect t="1" r="60625" b="15587"/>
          <a:stretch/>
        </p:blipFill>
        <p:spPr>
          <a:xfrm>
            <a:off x="0" y="-1"/>
            <a:ext cx="4800600" cy="6870701"/>
          </a:xfrm>
          <a:prstGeom prst="rect">
            <a:avLst/>
          </a:prstGeom>
        </p:spPr>
      </p:pic>
      <p:sp>
        <p:nvSpPr>
          <p:cNvPr id="15" name="Прямоугольник 14"/>
          <p:cNvSpPr/>
          <p:nvPr/>
        </p:nvSpPr>
        <p:spPr>
          <a:xfrm>
            <a:off x="0" y="0"/>
            <a:ext cx="4800600" cy="6858000"/>
          </a:xfrm>
          <a:prstGeom prst="rect">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ru-RU"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Заголовок 1"/>
          <p:cNvSpPr>
            <a:spLocks noGrp="1"/>
          </p:cNvSpPr>
          <p:nvPr>
            <p:ph type="title"/>
          </p:nvPr>
        </p:nvSpPr>
        <p:spPr>
          <a:xfrm>
            <a:off x="584199" y="680908"/>
            <a:ext cx="4490701" cy="1048039"/>
          </a:xfrm>
        </p:spPr>
        <p:txBody>
          <a:bodyPr>
            <a:noAutofit/>
          </a:bodyPr>
          <a:lstStyle/>
          <a:p>
            <a:r>
              <a:rPr lang="en-US" sz="2400" dirty="0"/>
              <a:t>TOMSK</a:t>
            </a:r>
            <a:r>
              <a:rPr lang="ru-RU" sz="2400" dirty="0"/>
              <a:t> </a:t>
            </a:r>
            <a:br>
              <a:rPr lang="en-US" sz="2400" dirty="0"/>
            </a:br>
            <a:r>
              <a:rPr lang="en-US" sz="2400" dirty="0"/>
              <a:t>POLYTECHNIC</a:t>
            </a:r>
            <a:br>
              <a:rPr lang="en-US" sz="2400" dirty="0"/>
            </a:br>
            <a:r>
              <a:rPr lang="en-US" sz="2400" dirty="0"/>
              <a:t>UNIVERSITY</a:t>
            </a:r>
            <a:r>
              <a:rPr lang="ru-RU" sz="2400" dirty="0"/>
              <a:t> </a:t>
            </a:r>
          </a:p>
        </p:txBody>
      </p:sp>
      <p:sp>
        <p:nvSpPr>
          <p:cNvPr id="4" name="Номер слайда 5"/>
          <p:cNvSpPr>
            <a:spLocks noGrp="1"/>
          </p:cNvSpPr>
          <p:nvPr>
            <p:ph type="sldNum" sz="quarter" idx="4294967295"/>
          </p:nvPr>
        </p:nvSpPr>
        <p:spPr>
          <a:xfrm>
            <a:off x="9139052" y="6356350"/>
            <a:ext cx="2743200" cy="365125"/>
          </a:xfrm>
          <a:prstGeom prst="rect">
            <a:avLst/>
          </a:prstGeom>
        </p:spPr>
        <p:txBody>
          <a:bodyPr vert="horz" lIns="91440" tIns="45720" rIns="91440" bIns="45720" rtlCol="0" anchor="ctr"/>
          <a:lstStyle>
            <a:lvl1pPr algn="r">
              <a:defRPr sz="1200">
                <a:solidFill>
                  <a:srgbClr val="AEAEAE"/>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751D432A-D135-4954-8559-2B6A9DE81B6A}" type="slidenum">
              <a:rPr kumimoji="0" lang="ru-RU" sz="1200" b="0" i="0" u="none" strike="noStrike" kern="1200" cap="none" spc="0" normalizeH="0" baseline="0" noProof="0" smtClean="0">
                <a:ln>
                  <a:noFill/>
                </a:ln>
                <a:solidFill>
                  <a:srgbClr val="AEAEAE"/>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ru-RU" sz="1200" b="0" i="0" u="none" strike="noStrike" kern="1200" cap="none" spc="0" normalizeH="0" baseline="0" noProof="0" dirty="0">
              <a:ln>
                <a:noFill/>
              </a:ln>
              <a:solidFill>
                <a:srgbClr val="AEAEAE"/>
              </a:solidFill>
              <a:effectLst/>
              <a:uLnTx/>
              <a:uFillTx/>
              <a:latin typeface="Calibri" panose="020F0502020204030204"/>
              <a:ea typeface="+mn-ea"/>
              <a:cs typeface="+mn-cs"/>
            </a:endParaRPr>
          </a:p>
        </p:txBody>
      </p:sp>
      <p:grpSp>
        <p:nvGrpSpPr>
          <p:cNvPr id="53" name="Группа 52"/>
          <p:cNvGrpSpPr/>
          <p:nvPr/>
        </p:nvGrpSpPr>
        <p:grpSpPr>
          <a:xfrm>
            <a:off x="710093" y="1949399"/>
            <a:ext cx="297806" cy="76200"/>
            <a:chOff x="2901950" y="2520999"/>
            <a:chExt cx="297806" cy="76200"/>
          </a:xfrm>
        </p:grpSpPr>
        <p:cxnSp>
          <p:nvCxnSpPr>
            <p:cNvPr id="54" name="Прямая соединительная линия 53"/>
            <p:cNvCxnSpPr/>
            <p:nvPr/>
          </p:nvCxnSpPr>
          <p:spPr>
            <a:xfrm>
              <a:off x="2901950" y="2559099"/>
              <a:ext cx="244784"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55" name="Овал 54"/>
            <p:cNvSpPr/>
            <p:nvPr/>
          </p:nvSpPr>
          <p:spPr>
            <a:xfrm>
              <a:off x="3123556" y="2520999"/>
              <a:ext cx="76200" cy="7620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ru-RU"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grpSp>
        <p:nvGrpSpPr>
          <p:cNvPr id="56" name="Группа 55"/>
          <p:cNvGrpSpPr/>
          <p:nvPr/>
        </p:nvGrpSpPr>
        <p:grpSpPr>
          <a:xfrm>
            <a:off x="710093" y="2797452"/>
            <a:ext cx="297806" cy="76200"/>
            <a:chOff x="2901950" y="2520999"/>
            <a:chExt cx="297806" cy="76200"/>
          </a:xfrm>
        </p:grpSpPr>
        <p:cxnSp>
          <p:nvCxnSpPr>
            <p:cNvPr id="57" name="Прямая соединительная линия 56"/>
            <p:cNvCxnSpPr/>
            <p:nvPr/>
          </p:nvCxnSpPr>
          <p:spPr>
            <a:xfrm>
              <a:off x="2901950" y="2559099"/>
              <a:ext cx="244784"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58" name="Овал 57"/>
            <p:cNvSpPr/>
            <p:nvPr/>
          </p:nvSpPr>
          <p:spPr>
            <a:xfrm>
              <a:off x="3123556" y="2520999"/>
              <a:ext cx="76200" cy="7620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ru-RU"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grpSp>
        <p:nvGrpSpPr>
          <p:cNvPr id="59" name="Группа 58"/>
          <p:cNvGrpSpPr/>
          <p:nvPr/>
        </p:nvGrpSpPr>
        <p:grpSpPr>
          <a:xfrm>
            <a:off x="710093" y="3437658"/>
            <a:ext cx="297806" cy="76200"/>
            <a:chOff x="2901950" y="2520999"/>
            <a:chExt cx="297806" cy="76200"/>
          </a:xfrm>
        </p:grpSpPr>
        <p:cxnSp>
          <p:nvCxnSpPr>
            <p:cNvPr id="67" name="Прямая соединительная линия 66"/>
            <p:cNvCxnSpPr/>
            <p:nvPr/>
          </p:nvCxnSpPr>
          <p:spPr>
            <a:xfrm>
              <a:off x="2901950" y="2559099"/>
              <a:ext cx="244784"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68" name="Овал 67"/>
            <p:cNvSpPr/>
            <p:nvPr/>
          </p:nvSpPr>
          <p:spPr>
            <a:xfrm>
              <a:off x="3123556" y="2520999"/>
              <a:ext cx="76200" cy="7620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ru-RU"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grpSp>
        <p:nvGrpSpPr>
          <p:cNvPr id="69" name="Группа 68"/>
          <p:cNvGrpSpPr/>
          <p:nvPr/>
        </p:nvGrpSpPr>
        <p:grpSpPr>
          <a:xfrm>
            <a:off x="710093" y="4027514"/>
            <a:ext cx="297806" cy="76200"/>
            <a:chOff x="2901950" y="2520999"/>
            <a:chExt cx="297806" cy="76200"/>
          </a:xfrm>
        </p:grpSpPr>
        <p:cxnSp>
          <p:nvCxnSpPr>
            <p:cNvPr id="70" name="Прямая соединительная линия 69"/>
            <p:cNvCxnSpPr/>
            <p:nvPr/>
          </p:nvCxnSpPr>
          <p:spPr>
            <a:xfrm>
              <a:off x="2901950" y="2559099"/>
              <a:ext cx="244784"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71" name="Овал 70"/>
            <p:cNvSpPr/>
            <p:nvPr/>
          </p:nvSpPr>
          <p:spPr>
            <a:xfrm>
              <a:off x="3123556" y="2520999"/>
              <a:ext cx="76200" cy="7620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ru-RU"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grpSp>
        <p:nvGrpSpPr>
          <p:cNvPr id="72" name="Группа 71"/>
          <p:cNvGrpSpPr/>
          <p:nvPr/>
        </p:nvGrpSpPr>
        <p:grpSpPr>
          <a:xfrm>
            <a:off x="710093" y="4512456"/>
            <a:ext cx="297806" cy="76200"/>
            <a:chOff x="2901950" y="2520999"/>
            <a:chExt cx="297806" cy="76200"/>
          </a:xfrm>
        </p:grpSpPr>
        <p:cxnSp>
          <p:nvCxnSpPr>
            <p:cNvPr id="73" name="Прямая соединительная линия 72"/>
            <p:cNvCxnSpPr/>
            <p:nvPr/>
          </p:nvCxnSpPr>
          <p:spPr>
            <a:xfrm>
              <a:off x="2901950" y="2559099"/>
              <a:ext cx="244784"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74" name="Овал 73"/>
            <p:cNvSpPr/>
            <p:nvPr/>
          </p:nvSpPr>
          <p:spPr>
            <a:xfrm>
              <a:off x="3123556" y="2520999"/>
              <a:ext cx="76200" cy="7620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ru-RU"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sp>
        <p:nvSpPr>
          <p:cNvPr id="75" name="Прямоугольник 74"/>
          <p:cNvSpPr/>
          <p:nvPr/>
        </p:nvSpPr>
        <p:spPr>
          <a:xfrm>
            <a:off x="4967770" y="680908"/>
            <a:ext cx="2520520" cy="461665"/>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cs typeface="Tahoma" panose="020B0604030504040204" pitchFamily="34" charset="0"/>
              </a:rPr>
              <a:t>RANKINGS</a:t>
            </a:r>
            <a:endParaRPr kumimoji="0" lang="ru-RU" sz="2400" b="1" i="0" u="none" strike="noStrike" kern="120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cs typeface="Tahoma" panose="020B0604030504040204" pitchFamily="34" charset="0"/>
            </a:endParaRPr>
          </a:p>
        </p:txBody>
      </p:sp>
      <p:sp>
        <p:nvSpPr>
          <p:cNvPr id="76" name="Объект 2"/>
          <p:cNvSpPr txBox="1">
            <a:spLocks/>
          </p:cNvSpPr>
          <p:nvPr/>
        </p:nvSpPr>
        <p:spPr>
          <a:xfrm>
            <a:off x="7491439" y="1421171"/>
            <a:ext cx="4353135" cy="307776"/>
          </a:xfrm>
          <a:prstGeom prst="rect">
            <a:avLst/>
          </a:prstGeom>
        </p:spPr>
        <p:txBody>
          <a:bodyPr/>
          <a:lstStyle>
            <a:lvl1pPr marL="228600" indent="-228600" algn="l" defTabSz="914400" rtl="0" eaLnBrk="1" latinLnBrk="0" hangingPunct="1">
              <a:lnSpc>
                <a:spcPct val="90000"/>
              </a:lnSpc>
              <a:spcBef>
                <a:spcPts val="1000"/>
              </a:spcBef>
              <a:buFont typeface="Wingdings" panose="05000000000000000000" pitchFamily="2" charset="2"/>
              <a:buChar char="§"/>
              <a:defRPr sz="2000"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Wingdings" panose="05000000000000000000" pitchFamily="2" charset="2"/>
              <a:buChar char="§"/>
              <a:defRPr sz="1800" kern="1200">
                <a:solidFill>
                  <a:schemeClr val="bg1"/>
                </a:solidFill>
                <a:latin typeface="+mn-lt"/>
                <a:ea typeface="+mn-ea"/>
                <a:cs typeface="+mn-cs"/>
              </a:defRPr>
            </a:lvl2pPr>
            <a:lvl3pPr marL="1143000" indent="-228600" algn="l" defTabSz="914400" rtl="0" eaLnBrk="1" latinLnBrk="0" hangingPunct="1">
              <a:lnSpc>
                <a:spcPct val="90000"/>
              </a:lnSpc>
              <a:spcBef>
                <a:spcPts val="500"/>
              </a:spcBef>
              <a:buFont typeface="Wingdings" panose="05000000000000000000" pitchFamily="2" charset="2"/>
              <a:buChar char="§"/>
              <a:defRPr sz="1600" kern="1200">
                <a:solidFill>
                  <a:schemeClr val="bg1"/>
                </a:solidFill>
                <a:latin typeface="+mn-lt"/>
                <a:ea typeface="+mn-ea"/>
                <a:cs typeface="+mn-cs"/>
              </a:defRPr>
            </a:lvl3pPr>
            <a:lvl4pPr marL="1600200" indent="-228600" algn="l" defTabSz="914400" rtl="0" eaLnBrk="1" latinLnBrk="0" hangingPunct="1">
              <a:lnSpc>
                <a:spcPct val="90000"/>
              </a:lnSpc>
              <a:spcBef>
                <a:spcPts val="500"/>
              </a:spcBef>
              <a:buFont typeface="Wingdings" panose="05000000000000000000" pitchFamily="2" charset="2"/>
              <a:buChar char="§"/>
              <a:defRPr sz="1400" kern="1200">
                <a:solidFill>
                  <a:schemeClr val="bg1"/>
                </a:solidFill>
                <a:latin typeface="+mn-lt"/>
                <a:ea typeface="+mn-ea"/>
                <a:cs typeface="+mn-cs"/>
              </a:defRPr>
            </a:lvl4pPr>
            <a:lvl5pPr marL="2057400" indent="-228600" algn="l" defTabSz="914400" rtl="0" eaLnBrk="1" latinLnBrk="0" hangingPunct="1">
              <a:lnSpc>
                <a:spcPct val="90000"/>
              </a:lnSpc>
              <a:spcBef>
                <a:spcPts val="500"/>
              </a:spcBef>
              <a:buFont typeface="Wingdings" panose="05000000000000000000" pitchFamily="2" charset="2"/>
              <a:buChar char="§"/>
              <a:defRPr sz="1200" kern="120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Wingdings" panose="05000000000000000000" pitchFamily="2" charset="2"/>
              <a:buNone/>
              <a:tabLst/>
              <a:defRPr/>
            </a:pPr>
            <a:r>
              <a:rPr kumimoji="0" lang="en-US" sz="1400" b="1" i="0" u="none" strike="noStrike" kern="120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cs typeface="+mn-cs"/>
              </a:rPr>
              <a:t>QS World University Rankings 2023</a:t>
            </a:r>
            <a:endParaRPr kumimoji="0" lang="ru-RU" sz="1400" b="0" i="0" u="none" strike="noStrike" kern="120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cs typeface="+mn-cs"/>
            </a:endParaRPr>
          </a:p>
        </p:txBody>
      </p:sp>
      <p:sp>
        <p:nvSpPr>
          <p:cNvPr id="77" name="Объект 2"/>
          <p:cNvSpPr txBox="1">
            <a:spLocks/>
          </p:cNvSpPr>
          <p:nvPr/>
        </p:nvSpPr>
        <p:spPr>
          <a:xfrm>
            <a:off x="7491439" y="1674890"/>
            <a:ext cx="961467" cy="447671"/>
          </a:xfrm>
          <a:prstGeom prst="rect">
            <a:avLst/>
          </a:prstGeom>
        </p:spPr>
        <p:txBody>
          <a:bodyPr/>
          <a:lstStyle>
            <a:lvl1pPr marL="228600" indent="-228600" algn="l" defTabSz="914400" rtl="0" eaLnBrk="1" latinLnBrk="0" hangingPunct="1">
              <a:lnSpc>
                <a:spcPct val="90000"/>
              </a:lnSpc>
              <a:spcBef>
                <a:spcPts val="1000"/>
              </a:spcBef>
              <a:buFont typeface="Wingdings" panose="05000000000000000000" pitchFamily="2" charset="2"/>
              <a:buChar char="§"/>
              <a:defRPr sz="2000"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Wingdings" panose="05000000000000000000" pitchFamily="2" charset="2"/>
              <a:buChar char="§"/>
              <a:defRPr sz="1800" kern="1200">
                <a:solidFill>
                  <a:schemeClr val="bg1"/>
                </a:solidFill>
                <a:latin typeface="+mn-lt"/>
                <a:ea typeface="+mn-ea"/>
                <a:cs typeface="+mn-cs"/>
              </a:defRPr>
            </a:lvl2pPr>
            <a:lvl3pPr marL="1143000" indent="-228600" algn="l" defTabSz="914400" rtl="0" eaLnBrk="1" latinLnBrk="0" hangingPunct="1">
              <a:lnSpc>
                <a:spcPct val="90000"/>
              </a:lnSpc>
              <a:spcBef>
                <a:spcPts val="500"/>
              </a:spcBef>
              <a:buFont typeface="Wingdings" panose="05000000000000000000" pitchFamily="2" charset="2"/>
              <a:buChar char="§"/>
              <a:defRPr sz="1600" kern="1200">
                <a:solidFill>
                  <a:schemeClr val="bg1"/>
                </a:solidFill>
                <a:latin typeface="+mn-lt"/>
                <a:ea typeface="+mn-ea"/>
                <a:cs typeface="+mn-cs"/>
              </a:defRPr>
            </a:lvl3pPr>
            <a:lvl4pPr marL="1600200" indent="-228600" algn="l" defTabSz="914400" rtl="0" eaLnBrk="1" latinLnBrk="0" hangingPunct="1">
              <a:lnSpc>
                <a:spcPct val="90000"/>
              </a:lnSpc>
              <a:spcBef>
                <a:spcPts val="500"/>
              </a:spcBef>
              <a:buFont typeface="Wingdings" panose="05000000000000000000" pitchFamily="2" charset="2"/>
              <a:buChar char="§"/>
              <a:defRPr sz="1400" kern="1200">
                <a:solidFill>
                  <a:schemeClr val="bg1"/>
                </a:solidFill>
                <a:latin typeface="+mn-lt"/>
                <a:ea typeface="+mn-ea"/>
                <a:cs typeface="+mn-cs"/>
              </a:defRPr>
            </a:lvl4pPr>
            <a:lvl5pPr marL="2057400" indent="-228600" algn="l" defTabSz="914400" rtl="0" eaLnBrk="1" latinLnBrk="0" hangingPunct="1">
              <a:lnSpc>
                <a:spcPct val="90000"/>
              </a:lnSpc>
              <a:spcBef>
                <a:spcPts val="500"/>
              </a:spcBef>
              <a:buFont typeface="Wingdings" panose="05000000000000000000" pitchFamily="2" charset="2"/>
              <a:buChar char="§"/>
              <a:defRPr sz="1200" kern="120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Wingdings" panose="05000000000000000000" pitchFamily="2" charset="2"/>
              <a:buNone/>
              <a:tabLst/>
              <a:defRPr/>
            </a:pPr>
            <a:r>
              <a:rPr kumimoji="0" lang="en-US" sz="2800" b="1" i="0" u="none" strike="noStrike" kern="1200" cap="none" spc="0" normalizeH="0" baseline="0" noProof="0" dirty="0">
                <a:ln>
                  <a:noFill/>
                </a:ln>
                <a:solidFill>
                  <a:srgbClr val="28BE46"/>
                </a:solidFill>
                <a:effectLst/>
                <a:uLnTx/>
                <a:uFillTx/>
                <a:latin typeface="Verdana" panose="020B0604030504040204" pitchFamily="34" charset="0"/>
                <a:ea typeface="Verdana" panose="020B0604030504040204" pitchFamily="34" charset="0"/>
                <a:cs typeface="+mn-cs"/>
              </a:rPr>
              <a:t>398</a:t>
            </a:r>
            <a:endParaRPr kumimoji="0" lang="ru-RU" sz="2800" b="1" i="0" u="none" strike="noStrike" kern="1200" cap="none" spc="0" normalizeH="0" baseline="0" noProof="0" dirty="0">
              <a:ln>
                <a:noFill/>
              </a:ln>
              <a:solidFill>
                <a:srgbClr val="28BE46"/>
              </a:solidFill>
              <a:effectLst/>
              <a:uLnTx/>
              <a:uFillTx/>
              <a:latin typeface="Verdana" panose="020B0604030504040204" pitchFamily="34" charset="0"/>
              <a:ea typeface="Verdana" panose="020B0604030504040204" pitchFamily="34" charset="0"/>
              <a:cs typeface="+mn-cs"/>
            </a:endParaRPr>
          </a:p>
        </p:txBody>
      </p:sp>
      <p:sp>
        <p:nvSpPr>
          <p:cNvPr id="79" name="Объект 2"/>
          <p:cNvSpPr txBox="1">
            <a:spLocks/>
          </p:cNvSpPr>
          <p:nvPr/>
        </p:nvSpPr>
        <p:spPr>
          <a:xfrm>
            <a:off x="5753407" y="3374689"/>
            <a:ext cx="1441685" cy="450595"/>
          </a:xfrm>
          <a:prstGeom prst="rect">
            <a:avLst/>
          </a:prstGeom>
        </p:spPr>
        <p:txBody>
          <a:bodyPr/>
          <a:lstStyle>
            <a:lvl1pPr marL="228600" indent="-228600" algn="l" defTabSz="914400" rtl="0" eaLnBrk="1" latinLnBrk="0" hangingPunct="1">
              <a:lnSpc>
                <a:spcPct val="90000"/>
              </a:lnSpc>
              <a:spcBef>
                <a:spcPts val="1000"/>
              </a:spcBef>
              <a:buFont typeface="Wingdings" panose="05000000000000000000" pitchFamily="2" charset="2"/>
              <a:buChar char="§"/>
              <a:defRPr sz="2000"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Wingdings" panose="05000000000000000000" pitchFamily="2" charset="2"/>
              <a:buChar char="§"/>
              <a:defRPr sz="1800" kern="1200">
                <a:solidFill>
                  <a:schemeClr val="bg1"/>
                </a:solidFill>
                <a:latin typeface="+mn-lt"/>
                <a:ea typeface="+mn-ea"/>
                <a:cs typeface="+mn-cs"/>
              </a:defRPr>
            </a:lvl2pPr>
            <a:lvl3pPr marL="1143000" indent="-228600" algn="l" defTabSz="914400" rtl="0" eaLnBrk="1" latinLnBrk="0" hangingPunct="1">
              <a:lnSpc>
                <a:spcPct val="90000"/>
              </a:lnSpc>
              <a:spcBef>
                <a:spcPts val="500"/>
              </a:spcBef>
              <a:buFont typeface="Wingdings" panose="05000000000000000000" pitchFamily="2" charset="2"/>
              <a:buChar char="§"/>
              <a:defRPr sz="1600" kern="1200">
                <a:solidFill>
                  <a:schemeClr val="bg1"/>
                </a:solidFill>
                <a:latin typeface="+mn-lt"/>
                <a:ea typeface="+mn-ea"/>
                <a:cs typeface="+mn-cs"/>
              </a:defRPr>
            </a:lvl3pPr>
            <a:lvl4pPr marL="1600200" indent="-228600" algn="l" defTabSz="914400" rtl="0" eaLnBrk="1" latinLnBrk="0" hangingPunct="1">
              <a:lnSpc>
                <a:spcPct val="90000"/>
              </a:lnSpc>
              <a:spcBef>
                <a:spcPts val="500"/>
              </a:spcBef>
              <a:buFont typeface="Wingdings" panose="05000000000000000000" pitchFamily="2" charset="2"/>
              <a:buChar char="§"/>
              <a:defRPr sz="1400" kern="1200">
                <a:solidFill>
                  <a:schemeClr val="bg1"/>
                </a:solidFill>
                <a:latin typeface="+mn-lt"/>
                <a:ea typeface="+mn-ea"/>
                <a:cs typeface="+mn-cs"/>
              </a:defRPr>
            </a:lvl4pPr>
            <a:lvl5pPr marL="2057400" indent="-228600" algn="l" defTabSz="914400" rtl="0" eaLnBrk="1" latinLnBrk="0" hangingPunct="1">
              <a:lnSpc>
                <a:spcPct val="90000"/>
              </a:lnSpc>
              <a:spcBef>
                <a:spcPts val="500"/>
              </a:spcBef>
              <a:buFont typeface="Wingdings" panose="05000000000000000000" pitchFamily="2" charset="2"/>
              <a:buChar char="§"/>
              <a:defRPr sz="1200" kern="120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Wingdings" panose="05000000000000000000" pitchFamily="2" charset="2"/>
              <a:buNone/>
              <a:tabLst/>
              <a:defRPr/>
            </a:pPr>
            <a:r>
              <a:rPr kumimoji="0" lang="en-US" sz="2800" b="1" i="0" u="none" strike="noStrike" kern="1200" cap="none" spc="0" normalizeH="0" baseline="0" noProof="0" dirty="0">
                <a:ln>
                  <a:noFill/>
                </a:ln>
                <a:solidFill>
                  <a:srgbClr val="28BE46"/>
                </a:solidFill>
                <a:effectLst/>
                <a:uLnTx/>
                <a:uFillTx/>
                <a:latin typeface="Verdana" panose="020B0604030504040204" pitchFamily="34" charset="0"/>
                <a:ea typeface="Verdana" panose="020B0604030504040204" pitchFamily="34" charset="0"/>
                <a:cs typeface="+mn-cs"/>
              </a:rPr>
              <a:t>9</a:t>
            </a:r>
            <a:r>
              <a:rPr kumimoji="0" lang="en-US" sz="2300" b="1" i="0" u="none" strike="noStrike" kern="1200" cap="none" spc="0" normalizeH="0" baseline="0" noProof="0" dirty="0">
                <a:ln>
                  <a:noFill/>
                </a:ln>
                <a:solidFill>
                  <a:srgbClr val="28BE46"/>
                </a:solidFill>
                <a:effectLst/>
                <a:uLnTx/>
                <a:uFillTx/>
                <a:latin typeface="Verdana" panose="020B0604030504040204" pitchFamily="34" charset="0"/>
                <a:ea typeface="Verdana" panose="020B0604030504040204" pitchFamily="34" charset="0"/>
                <a:cs typeface="+mn-cs"/>
              </a:rPr>
              <a:t> </a:t>
            </a:r>
            <a:endParaRPr kumimoji="0" lang="ru-RU" sz="1400" b="0" i="0" u="none" strike="noStrike" kern="120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cs typeface="+mn-cs"/>
            </a:endParaRPr>
          </a:p>
        </p:txBody>
      </p:sp>
      <p:pic>
        <p:nvPicPr>
          <p:cNvPr id="80" name="Рисунок 79"/>
          <p:cNvPicPr>
            <a:picLocks noChangeAspect="1"/>
          </p:cNvPicPr>
          <p:nvPr/>
        </p:nvPicPr>
        <p:blipFill>
          <a:blip r:embed="rId3"/>
          <a:stretch>
            <a:fillRect/>
          </a:stretch>
        </p:blipFill>
        <p:spPr>
          <a:xfrm>
            <a:off x="5022206" y="2906501"/>
            <a:ext cx="1905700" cy="450580"/>
          </a:xfrm>
          <a:prstGeom prst="rect">
            <a:avLst/>
          </a:prstGeom>
        </p:spPr>
      </p:pic>
      <p:sp>
        <p:nvSpPr>
          <p:cNvPr id="82" name="Объект 2"/>
          <p:cNvSpPr txBox="1">
            <a:spLocks/>
          </p:cNvSpPr>
          <p:nvPr/>
        </p:nvSpPr>
        <p:spPr>
          <a:xfrm>
            <a:off x="4967771" y="2238111"/>
            <a:ext cx="2643430" cy="546391"/>
          </a:xfrm>
          <a:prstGeom prst="rect">
            <a:avLst/>
          </a:prstGeom>
        </p:spPr>
        <p:txBody>
          <a:bodyPr/>
          <a:lstStyle>
            <a:lvl1pPr marL="228600" indent="-228600" algn="l" defTabSz="914400" rtl="0" eaLnBrk="1" latinLnBrk="0" hangingPunct="1">
              <a:lnSpc>
                <a:spcPct val="90000"/>
              </a:lnSpc>
              <a:spcBef>
                <a:spcPts val="1000"/>
              </a:spcBef>
              <a:buFont typeface="Wingdings" panose="05000000000000000000" pitchFamily="2" charset="2"/>
              <a:buChar char="§"/>
              <a:defRPr sz="2000"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Wingdings" panose="05000000000000000000" pitchFamily="2" charset="2"/>
              <a:buChar char="§"/>
              <a:defRPr sz="1800" kern="1200">
                <a:solidFill>
                  <a:schemeClr val="bg1"/>
                </a:solidFill>
                <a:latin typeface="+mn-lt"/>
                <a:ea typeface="+mn-ea"/>
                <a:cs typeface="+mn-cs"/>
              </a:defRPr>
            </a:lvl2pPr>
            <a:lvl3pPr marL="1143000" indent="-228600" algn="l" defTabSz="914400" rtl="0" eaLnBrk="1" latinLnBrk="0" hangingPunct="1">
              <a:lnSpc>
                <a:spcPct val="90000"/>
              </a:lnSpc>
              <a:spcBef>
                <a:spcPts val="500"/>
              </a:spcBef>
              <a:buFont typeface="Wingdings" panose="05000000000000000000" pitchFamily="2" charset="2"/>
              <a:buChar char="§"/>
              <a:defRPr sz="1600" kern="1200">
                <a:solidFill>
                  <a:schemeClr val="bg1"/>
                </a:solidFill>
                <a:latin typeface="+mn-lt"/>
                <a:ea typeface="+mn-ea"/>
                <a:cs typeface="+mn-cs"/>
              </a:defRPr>
            </a:lvl3pPr>
            <a:lvl4pPr marL="1600200" indent="-228600" algn="l" defTabSz="914400" rtl="0" eaLnBrk="1" latinLnBrk="0" hangingPunct="1">
              <a:lnSpc>
                <a:spcPct val="90000"/>
              </a:lnSpc>
              <a:spcBef>
                <a:spcPts val="500"/>
              </a:spcBef>
              <a:buFont typeface="Wingdings" panose="05000000000000000000" pitchFamily="2" charset="2"/>
              <a:buChar char="§"/>
              <a:defRPr sz="1400" kern="1200">
                <a:solidFill>
                  <a:schemeClr val="bg1"/>
                </a:solidFill>
                <a:latin typeface="+mn-lt"/>
                <a:ea typeface="+mn-ea"/>
                <a:cs typeface="+mn-cs"/>
              </a:defRPr>
            </a:lvl4pPr>
            <a:lvl5pPr marL="2057400" indent="-228600" algn="l" defTabSz="914400" rtl="0" eaLnBrk="1" latinLnBrk="0" hangingPunct="1">
              <a:lnSpc>
                <a:spcPct val="90000"/>
              </a:lnSpc>
              <a:spcBef>
                <a:spcPts val="500"/>
              </a:spcBef>
              <a:buFont typeface="Wingdings" panose="05000000000000000000" pitchFamily="2" charset="2"/>
              <a:buChar char="§"/>
              <a:defRPr sz="1200" kern="120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Wingdings" panose="05000000000000000000" pitchFamily="2" charset="2"/>
              <a:buNone/>
              <a:tabLst/>
              <a:defRPr/>
            </a:pPr>
            <a:r>
              <a:rPr kumimoji="0" lang="en-US" sz="1400" b="1" i="0" u="none" strike="noStrike" kern="120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cs typeface="+mn-cs"/>
              </a:rPr>
              <a:t>World University Rankings by Subject</a:t>
            </a:r>
            <a:endParaRPr kumimoji="0" lang="ru-RU" sz="1400" b="0" i="0" u="none" strike="noStrike" kern="120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cs typeface="+mn-cs"/>
            </a:endParaRPr>
          </a:p>
        </p:txBody>
      </p:sp>
      <p:sp>
        <p:nvSpPr>
          <p:cNvPr id="83" name="Объект 2"/>
          <p:cNvSpPr txBox="1">
            <a:spLocks/>
          </p:cNvSpPr>
          <p:nvPr/>
        </p:nvSpPr>
        <p:spPr>
          <a:xfrm>
            <a:off x="7488290" y="2282286"/>
            <a:ext cx="2371767" cy="417021"/>
          </a:xfrm>
          <a:prstGeom prst="rect">
            <a:avLst/>
          </a:prstGeom>
        </p:spPr>
        <p:txBody>
          <a:bodyPr/>
          <a:lstStyle>
            <a:lvl1pPr marL="228600" indent="-228600" algn="l" defTabSz="914400" rtl="0" eaLnBrk="1" latinLnBrk="0" hangingPunct="1">
              <a:lnSpc>
                <a:spcPct val="90000"/>
              </a:lnSpc>
              <a:spcBef>
                <a:spcPts val="1000"/>
              </a:spcBef>
              <a:buFont typeface="Wingdings" panose="05000000000000000000" pitchFamily="2" charset="2"/>
              <a:buChar char="§"/>
              <a:defRPr sz="2000"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Wingdings" panose="05000000000000000000" pitchFamily="2" charset="2"/>
              <a:buChar char="§"/>
              <a:defRPr sz="1800" kern="1200">
                <a:solidFill>
                  <a:schemeClr val="bg1"/>
                </a:solidFill>
                <a:latin typeface="+mn-lt"/>
                <a:ea typeface="+mn-ea"/>
                <a:cs typeface="+mn-cs"/>
              </a:defRPr>
            </a:lvl2pPr>
            <a:lvl3pPr marL="1143000" indent="-228600" algn="l" defTabSz="914400" rtl="0" eaLnBrk="1" latinLnBrk="0" hangingPunct="1">
              <a:lnSpc>
                <a:spcPct val="90000"/>
              </a:lnSpc>
              <a:spcBef>
                <a:spcPts val="500"/>
              </a:spcBef>
              <a:buFont typeface="Wingdings" panose="05000000000000000000" pitchFamily="2" charset="2"/>
              <a:buChar char="§"/>
              <a:defRPr sz="1600" kern="1200">
                <a:solidFill>
                  <a:schemeClr val="bg1"/>
                </a:solidFill>
                <a:latin typeface="+mn-lt"/>
                <a:ea typeface="+mn-ea"/>
                <a:cs typeface="+mn-cs"/>
              </a:defRPr>
            </a:lvl3pPr>
            <a:lvl4pPr marL="1600200" indent="-228600" algn="l" defTabSz="914400" rtl="0" eaLnBrk="1" latinLnBrk="0" hangingPunct="1">
              <a:lnSpc>
                <a:spcPct val="90000"/>
              </a:lnSpc>
              <a:spcBef>
                <a:spcPts val="500"/>
              </a:spcBef>
              <a:buFont typeface="Wingdings" panose="05000000000000000000" pitchFamily="2" charset="2"/>
              <a:buChar char="§"/>
              <a:defRPr sz="1400" kern="1200">
                <a:solidFill>
                  <a:schemeClr val="bg1"/>
                </a:solidFill>
                <a:latin typeface="+mn-lt"/>
                <a:ea typeface="+mn-ea"/>
                <a:cs typeface="+mn-cs"/>
              </a:defRPr>
            </a:lvl4pPr>
            <a:lvl5pPr marL="2057400" indent="-228600" algn="l" defTabSz="914400" rtl="0" eaLnBrk="1" latinLnBrk="0" hangingPunct="1">
              <a:lnSpc>
                <a:spcPct val="90000"/>
              </a:lnSpc>
              <a:spcBef>
                <a:spcPts val="500"/>
              </a:spcBef>
              <a:buFont typeface="Wingdings" panose="05000000000000000000" pitchFamily="2" charset="2"/>
              <a:buChar char="§"/>
              <a:defRPr sz="1200" kern="120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Wingdings" panose="05000000000000000000" pitchFamily="2" charset="2"/>
              <a:buNone/>
              <a:tabLst/>
              <a:defRPr/>
            </a:pPr>
            <a:r>
              <a:rPr kumimoji="0" lang="en-US" sz="1300" b="0" i="0" u="none" strike="noStrike" kern="120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cs typeface="+mn-cs"/>
              </a:rPr>
              <a:t>Engineering – Petroleum</a:t>
            </a:r>
          </a:p>
        </p:txBody>
      </p:sp>
      <p:sp>
        <p:nvSpPr>
          <p:cNvPr id="84" name="Объект 2"/>
          <p:cNvSpPr txBox="1">
            <a:spLocks/>
          </p:cNvSpPr>
          <p:nvPr/>
        </p:nvSpPr>
        <p:spPr>
          <a:xfrm>
            <a:off x="9590230" y="2180027"/>
            <a:ext cx="1235135" cy="417021"/>
          </a:xfrm>
          <a:prstGeom prst="rect">
            <a:avLst/>
          </a:prstGeom>
        </p:spPr>
        <p:txBody>
          <a:bodyPr/>
          <a:lstStyle>
            <a:lvl1pPr marL="228600" indent="-228600" algn="l" defTabSz="914400" rtl="0" eaLnBrk="1" latinLnBrk="0" hangingPunct="1">
              <a:lnSpc>
                <a:spcPct val="90000"/>
              </a:lnSpc>
              <a:spcBef>
                <a:spcPts val="1000"/>
              </a:spcBef>
              <a:buFont typeface="Wingdings" panose="05000000000000000000" pitchFamily="2" charset="2"/>
              <a:buChar char="§"/>
              <a:defRPr sz="2000"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Wingdings" panose="05000000000000000000" pitchFamily="2" charset="2"/>
              <a:buChar char="§"/>
              <a:defRPr sz="1800" kern="1200">
                <a:solidFill>
                  <a:schemeClr val="bg1"/>
                </a:solidFill>
                <a:latin typeface="+mn-lt"/>
                <a:ea typeface="+mn-ea"/>
                <a:cs typeface="+mn-cs"/>
              </a:defRPr>
            </a:lvl2pPr>
            <a:lvl3pPr marL="1143000" indent="-228600" algn="l" defTabSz="914400" rtl="0" eaLnBrk="1" latinLnBrk="0" hangingPunct="1">
              <a:lnSpc>
                <a:spcPct val="90000"/>
              </a:lnSpc>
              <a:spcBef>
                <a:spcPts val="500"/>
              </a:spcBef>
              <a:buFont typeface="Wingdings" panose="05000000000000000000" pitchFamily="2" charset="2"/>
              <a:buChar char="§"/>
              <a:defRPr sz="1600" kern="1200">
                <a:solidFill>
                  <a:schemeClr val="bg1"/>
                </a:solidFill>
                <a:latin typeface="+mn-lt"/>
                <a:ea typeface="+mn-ea"/>
                <a:cs typeface="+mn-cs"/>
              </a:defRPr>
            </a:lvl3pPr>
            <a:lvl4pPr marL="1600200" indent="-228600" algn="l" defTabSz="914400" rtl="0" eaLnBrk="1" latinLnBrk="0" hangingPunct="1">
              <a:lnSpc>
                <a:spcPct val="90000"/>
              </a:lnSpc>
              <a:spcBef>
                <a:spcPts val="500"/>
              </a:spcBef>
              <a:buFont typeface="Wingdings" panose="05000000000000000000" pitchFamily="2" charset="2"/>
              <a:buChar char="§"/>
              <a:defRPr sz="1400" kern="1200">
                <a:solidFill>
                  <a:schemeClr val="bg1"/>
                </a:solidFill>
                <a:latin typeface="+mn-lt"/>
                <a:ea typeface="+mn-ea"/>
                <a:cs typeface="+mn-cs"/>
              </a:defRPr>
            </a:lvl4pPr>
            <a:lvl5pPr marL="2057400" indent="-228600" algn="l" defTabSz="914400" rtl="0" eaLnBrk="1" latinLnBrk="0" hangingPunct="1">
              <a:lnSpc>
                <a:spcPct val="90000"/>
              </a:lnSpc>
              <a:spcBef>
                <a:spcPts val="500"/>
              </a:spcBef>
              <a:buFont typeface="Wingdings" panose="05000000000000000000" pitchFamily="2" charset="2"/>
              <a:buChar char="§"/>
              <a:defRPr sz="1200" kern="120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Wingdings" panose="05000000000000000000" pitchFamily="2" charset="2"/>
              <a:buNone/>
              <a:tabLst/>
              <a:defRPr/>
            </a:pPr>
            <a:r>
              <a:rPr kumimoji="0" lang="ru-RU" sz="2800" b="1" i="0" u="none" strike="noStrike" kern="1200" cap="none" spc="0" normalizeH="0" baseline="0" noProof="0" dirty="0">
                <a:ln>
                  <a:noFill/>
                </a:ln>
                <a:solidFill>
                  <a:srgbClr val="28BE46"/>
                </a:solidFill>
                <a:effectLst/>
                <a:uLnTx/>
                <a:uFillTx/>
                <a:latin typeface="Verdana" panose="020B0604030504040204" pitchFamily="34" charset="0"/>
                <a:ea typeface="Verdana" panose="020B0604030504040204" pitchFamily="34" charset="0"/>
                <a:cs typeface="+mn-cs"/>
              </a:rPr>
              <a:t>14</a:t>
            </a:r>
          </a:p>
        </p:txBody>
      </p:sp>
      <p:pic>
        <p:nvPicPr>
          <p:cNvPr id="85" name="Рисунок 8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022206" y="1421168"/>
            <a:ext cx="2485001" cy="664983"/>
          </a:xfrm>
          <a:prstGeom prst="rect">
            <a:avLst/>
          </a:prstGeom>
        </p:spPr>
      </p:pic>
      <p:sp>
        <p:nvSpPr>
          <p:cNvPr id="87" name="Прямоугольник 86"/>
          <p:cNvSpPr/>
          <p:nvPr/>
        </p:nvSpPr>
        <p:spPr>
          <a:xfrm>
            <a:off x="10173794" y="2259400"/>
            <a:ext cx="1824164" cy="292388"/>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ru-RU" sz="1300" b="0" i="0" u="none" strike="noStrike" kern="120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cs typeface="Tahoma" panose="020B0604030504040204" pitchFamily="34" charset="0"/>
              </a:rPr>
              <a:t>(</a:t>
            </a:r>
            <a:r>
              <a:rPr lang="en-US" sz="1300" b="1" dirty="0">
                <a:solidFill>
                  <a:prstClr val="black"/>
                </a:solidFill>
                <a:latin typeface="Verdana" panose="020B0604030504040204" pitchFamily="34" charset="0"/>
                <a:ea typeface="Verdana" panose="020B0604030504040204" pitchFamily="34" charset="0"/>
                <a:cs typeface="Tahoma" panose="020B0604030504040204" pitchFamily="34" charset="0"/>
              </a:rPr>
              <a:t>1</a:t>
            </a:r>
            <a:r>
              <a:rPr lang="en-US" sz="1300" b="1" baseline="30000" dirty="0">
                <a:solidFill>
                  <a:prstClr val="black"/>
                </a:solidFill>
                <a:latin typeface="Verdana" panose="020B0604030504040204" pitchFamily="34" charset="0"/>
                <a:ea typeface="Verdana" panose="020B0604030504040204" pitchFamily="34" charset="0"/>
                <a:cs typeface="Tahoma" panose="020B0604030504040204" pitchFamily="34" charset="0"/>
              </a:rPr>
              <a:t>st</a:t>
            </a:r>
            <a:r>
              <a:rPr kumimoji="0" lang="ru-RU" sz="1300" b="0" i="0" u="none" strike="noStrike" kern="120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cs typeface="Tahoma" panose="020B0604030504040204" pitchFamily="34" charset="0"/>
              </a:rPr>
              <a:t> </a:t>
            </a:r>
            <a:r>
              <a:rPr kumimoji="0" lang="en-US" sz="1300" b="0" i="0" u="none" strike="noStrike" kern="120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cs typeface="Tahoma" panose="020B0604030504040204" pitchFamily="34" charset="0"/>
              </a:rPr>
              <a:t>in Russia)</a:t>
            </a:r>
            <a:endParaRPr kumimoji="0" lang="ru-RU" sz="1300" b="0" i="0" u="none" strike="noStrike" kern="120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cs typeface="Tahoma" panose="020B0604030504040204" pitchFamily="34" charset="0"/>
            </a:endParaRPr>
          </a:p>
        </p:txBody>
      </p:sp>
      <p:grpSp>
        <p:nvGrpSpPr>
          <p:cNvPr id="38" name="Группа 37">
            <a:extLst>
              <a:ext uri="{FF2B5EF4-FFF2-40B4-BE49-F238E27FC236}">
                <a16:creationId xmlns:a16="http://schemas.microsoft.com/office/drawing/2014/main" id="{21BC495E-A9DD-422D-9BE3-E08DE798E3CF}"/>
              </a:ext>
            </a:extLst>
          </p:cNvPr>
          <p:cNvGrpSpPr/>
          <p:nvPr/>
        </p:nvGrpSpPr>
        <p:grpSpPr>
          <a:xfrm>
            <a:off x="710093" y="5278315"/>
            <a:ext cx="297806" cy="76200"/>
            <a:chOff x="2901950" y="2520999"/>
            <a:chExt cx="297806" cy="76200"/>
          </a:xfrm>
        </p:grpSpPr>
        <p:cxnSp>
          <p:nvCxnSpPr>
            <p:cNvPr id="39" name="Прямая соединительная линия 38">
              <a:extLst>
                <a:ext uri="{FF2B5EF4-FFF2-40B4-BE49-F238E27FC236}">
                  <a16:creationId xmlns:a16="http://schemas.microsoft.com/office/drawing/2014/main" id="{207309CD-B35F-4D4E-9A52-C8A8A2F3214A}"/>
                </a:ext>
              </a:extLst>
            </p:cNvPr>
            <p:cNvCxnSpPr/>
            <p:nvPr/>
          </p:nvCxnSpPr>
          <p:spPr>
            <a:xfrm>
              <a:off x="2901950" y="2559099"/>
              <a:ext cx="244784"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40" name="Овал 39">
              <a:extLst>
                <a:ext uri="{FF2B5EF4-FFF2-40B4-BE49-F238E27FC236}">
                  <a16:creationId xmlns:a16="http://schemas.microsoft.com/office/drawing/2014/main" id="{E2E20337-6920-4D77-A084-F8AF02971649}"/>
                </a:ext>
              </a:extLst>
            </p:cNvPr>
            <p:cNvSpPr/>
            <p:nvPr/>
          </p:nvSpPr>
          <p:spPr>
            <a:xfrm>
              <a:off x="3123556" y="2520999"/>
              <a:ext cx="76200" cy="7620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ru-RU"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pic>
        <p:nvPicPr>
          <p:cNvPr id="41" name="Рисунок 40">
            <a:extLst>
              <a:ext uri="{FF2B5EF4-FFF2-40B4-BE49-F238E27FC236}">
                <a16:creationId xmlns:a16="http://schemas.microsoft.com/office/drawing/2014/main" id="{1D010A6F-0004-4E08-A6DC-D0A83B1AB582}"/>
              </a:ext>
            </a:extLst>
          </p:cNvPr>
          <p:cNvPicPr>
            <a:picLocks noChangeAspect="1"/>
          </p:cNvPicPr>
          <p:nvPr/>
        </p:nvPicPr>
        <p:blipFill>
          <a:blip r:embed="rId5"/>
          <a:stretch>
            <a:fillRect/>
          </a:stretch>
        </p:blipFill>
        <p:spPr>
          <a:xfrm>
            <a:off x="7070745" y="2843504"/>
            <a:ext cx="1523337" cy="588562"/>
          </a:xfrm>
          <a:prstGeom prst="rect">
            <a:avLst/>
          </a:prstGeom>
        </p:spPr>
      </p:pic>
      <p:sp>
        <p:nvSpPr>
          <p:cNvPr id="42" name="Объект 2">
            <a:extLst>
              <a:ext uri="{FF2B5EF4-FFF2-40B4-BE49-F238E27FC236}">
                <a16:creationId xmlns:a16="http://schemas.microsoft.com/office/drawing/2014/main" id="{C5B0C474-56CB-4BA5-9527-DA46DE8D8B09}"/>
              </a:ext>
            </a:extLst>
          </p:cNvPr>
          <p:cNvSpPr txBox="1">
            <a:spLocks/>
          </p:cNvSpPr>
          <p:nvPr/>
        </p:nvSpPr>
        <p:spPr>
          <a:xfrm>
            <a:off x="8718844" y="2879812"/>
            <a:ext cx="2743200" cy="633793"/>
          </a:xfrm>
          <a:prstGeom prst="rect">
            <a:avLst/>
          </a:prstGeom>
        </p:spPr>
        <p:txBody>
          <a:bodyPr/>
          <a:lstStyle>
            <a:lvl1pPr marL="228600" indent="-228600" algn="l" defTabSz="914400" rtl="0" eaLnBrk="1" latinLnBrk="0" hangingPunct="1">
              <a:lnSpc>
                <a:spcPct val="90000"/>
              </a:lnSpc>
              <a:spcBef>
                <a:spcPts val="1000"/>
              </a:spcBef>
              <a:buFont typeface="Wingdings" panose="05000000000000000000" pitchFamily="2" charset="2"/>
              <a:buChar char="§"/>
              <a:defRPr sz="2000"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Wingdings" panose="05000000000000000000" pitchFamily="2" charset="2"/>
              <a:buChar char="§"/>
              <a:defRPr sz="1800" kern="1200">
                <a:solidFill>
                  <a:schemeClr val="bg1"/>
                </a:solidFill>
                <a:latin typeface="+mn-lt"/>
                <a:ea typeface="+mn-ea"/>
                <a:cs typeface="+mn-cs"/>
              </a:defRPr>
            </a:lvl2pPr>
            <a:lvl3pPr marL="1143000" indent="-228600" algn="l" defTabSz="914400" rtl="0" eaLnBrk="1" latinLnBrk="0" hangingPunct="1">
              <a:lnSpc>
                <a:spcPct val="90000"/>
              </a:lnSpc>
              <a:spcBef>
                <a:spcPts val="500"/>
              </a:spcBef>
              <a:buFont typeface="Wingdings" panose="05000000000000000000" pitchFamily="2" charset="2"/>
              <a:buChar char="§"/>
              <a:defRPr sz="1600" kern="1200">
                <a:solidFill>
                  <a:schemeClr val="bg1"/>
                </a:solidFill>
                <a:latin typeface="+mn-lt"/>
                <a:ea typeface="+mn-ea"/>
                <a:cs typeface="+mn-cs"/>
              </a:defRPr>
            </a:lvl3pPr>
            <a:lvl4pPr marL="1600200" indent="-228600" algn="l" defTabSz="914400" rtl="0" eaLnBrk="1" latinLnBrk="0" hangingPunct="1">
              <a:lnSpc>
                <a:spcPct val="90000"/>
              </a:lnSpc>
              <a:spcBef>
                <a:spcPts val="500"/>
              </a:spcBef>
              <a:buFont typeface="Wingdings" panose="05000000000000000000" pitchFamily="2" charset="2"/>
              <a:buChar char="§"/>
              <a:defRPr sz="1400" kern="1200">
                <a:solidFill>
                  <a:schemeClr val="bg1"/>
                </a:solidFill>
                <a:latin typeface="+mn-lt"/>
                <a:ea typeface="+mn-ea"/>
                <a:cs typeface="+mn-cs"/>
              </a:defRPr>
            </a:lvl4pPr>
            <a:lvl5pPr marL="2057400" indent="-228600" algn="l" defTabSz="914400" rtl="0" eaLnBrk="1" latinLnBrk="0" hangingPunct="1">
              <a:lnSpc>
                <a:spcPct val="90000"/>
              </a:lnSpc>
              <a:spcBef>
                <a:spcPts val="500"/>
              </a:spcBef>
              <a:buFont typeface="Wingdings" panose="05000000000000000000" pitchFamily="2" charset="2"/>
              <a:buChar char="§"/>
              <a:defRPr sz="1200" kern="120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Wingdings" panose="05000000000000000000" pitchFamily="2" charset="2"/>
              <a:buNone/>
              <a:tabLst/>
              <a:defRPr/>
            </a:pPr>
            <a:r>
              <a:rPr kumimoji="0" lang="en-US" sz="1400" b="1" i="0" u="none" strike="noStrike" kern="1200" cap="none" spc="0" normalizeH="0" baseline="0" noProof="0" dirty="0">
                <a:ln>
                  <a:noFill/>
                </a:ln>
                <a:solidFill>
                  <a:prstClr val="black"/>
                </a:solidFill>
                <a:effectLst/>
                <a:uLnTx/>
                <a:uFillTx/>
                <a:latin typeface="Verdana"/>
                <a:cs typeface="+mn-cs"/>
              </a:rPr>
              <a:t>Global Ranking of Academic Subjects</a:t>
            </a:r>
            <a:endParaRPr kumimoji="0" lang="ru-RU" sz="1400" b="0" i="0" u="none" strike="noStrike" kern="120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cs typeface="+mn-cs"/>
            </a:endParaRPr>
          </a:p>
        </p:txBody>
      </p:sp>
      <p:sp>
        <p:nvSpPr>
          <p:cNvPr id="43" name="Объект 2">
            <a:extLst>
              <a:ext uri="{FF2B5EF4-FFF2-40B4-BE49-F238E27FC236}">
                <a16:creationId xmlns:a16="http://schemas.microsoft.com/office/drawing/2014/main" id="{EED5BB08-0A35-4CFB-9D07-F795C7B0C76E}"/>
              </a:ext>
            </a:extLst>
          </p:cNvPr>
          <p:cNvSpPr txBox="1">
            <a:spLocks/>
          </p:cNvSpPr>
          <p:nvPr/>
        </p:nvSpPr>
        <p:spPr>
          <a:xfrm>
            <a:off x="7114493" y="3534031"/>
            <a:ext cx="2413391" cy="232073"/>
          </a:xfrm>
          <a:prstGeom prst="rect">
            <a:avLst/>
          </a:prstGeom>
        </p:spPr>
        <p:txBody>
          <a:bodyPr/>
          <a:lstStyle>
            <a:lvl1pPr marL="228600" indent="-228600" algn="l" defTabSz="914400" rtl="0" eaLnBrk="1" latinLnBrk="0" hangingPunct="1">
              <a:lnSpc>
                <a:spcPct val="90000"/>
              </a:lnSpc>
              <a:spcBef>
                <a:spcPts val="1000"/>
              </a:spcBef>
              <a:buFont typeface="Wingdings" panose="05000000000000000000" pitchFamily="2" charset="2"/>
              <a:buChar char="§"/>
              <a:defRPr sz="2000"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Wingdings" panose="05000000000000000000" pitchFamily="2" charset="2"/>
              <a:buChar char="§"/>
              <a:defRPr sz="1800" kern="1200">
                <a:solidFill>
                  <a:schemeClr val="bg1"/>
                </a:solidFill>
                <a:latin typeface="+mn-lt"/>
                <a:ea typeface="+mn-ea"/>
                <a:cs typeface="+mn-cs"/>
              </a:defRPr>
            </a:lvl2pPr>
            <a:lvl3pPr marL="1143000" indent="-228600" algn="l" defTabSz="914400" rtl="0" eaLnBrk="1" latinLnBrk="0" hangingPunct="1">
              <a:lnSpc>
                <a:spcPct val="90000"/>
              </a:lnSpc>
              <a:spcBef>
                <a:spcPts val="500"/>
              </a:spcBef>
              <a:buFont typeface="Wingdings" panose="05000000000000000000" pitchFamily="2" charset="2"/>
              <a:buChar char="§"/>
              <a:defRPr sz="1600" kern="1200">
                <a:solidFill>
                  <a:schemeClr val="bg1"/>
                </a:solidFill>
                <a:latin typeface="+mn-lt"/>
                <a:ea typeface="+mn-ea"/>
                <a:cs typeface="+mn-cs"/>
              </a:defRPr>
            </a:lvl3pPr>
            <a:lvl4pPr marL="1600200" indent="-228600" algn="l" defTabSz="914400" rtl="0" eaLnBrk="1" latinLnBrk="0" hangingPunct="1">
              <a:lnSpc>
                <a:spcPct val="90000"/>
              </a:lnSpc>
              <a:spcBef>
                <a:spcPts val="500"/>
              </a:spcBef>
              <a:buFont typeface="Wingdings" panose="05000000000000000000" pitchFamily="2" charset="2"/>
              <a:buChar char="§"/>
              <a:defRPr sz="1400" kern="1200">
                <a:solidFill>
                  <a:schemeClr val="bg1"/>
                </a:solidFill>
                <a:latin typeface="+mn-lt"/>
                <a:ea typeface="+mn-ea"/>
                <a:cs typeface="+mn-cs"/>
              </a:defRPr>
            </a:lvl4pPr>
            <a:lvl5pPr marL="2057400" indent="-228600" algn="l" defTabSz="914400" rtl="0" eaLnBrk="1" latinLnBrk="0" hangingPunct="1">
              <a:lnSpc>
                <a:spcPct val="90000"/>
              </a:lnSpc>
              <a:spcBef>
                <a:spcPts val="500"/>
              </a:spcBef>
              <a:buFont typeface="Wingdings" panose="05000000000000000000" pitchFamily="2" charset="2"/>
              <a:buChar char="§"/>
              <a:defRPr sz="1200" kern="120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Wingdings" panose="05000000000000000000" pitchFamily="2" charset="2"/>
              <a:buNone/>
              <a:tabLst/>
              <a:defRPr/>
            </a:pPr>
            <a:r>
              <a:rPr kumimoji="0" lang="en-US" sz="1300" b="0" i="0" u="none" strike="noStrike" kern="120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cs typeface="+mn-cs"/>
              </a:rPr>
              <a:t>Mechanical Engineering</a:t>
            </a:r>
          </a:p>
        </p:txBody>
      </p:sp>
      <p:sp>
        <p:nvSpPr>
          <p:cNvPr id="45" name="Объект 2">
            <a:extLst>
              <a:ext uri="{FF2B5EF4-FFF2-40B4-BE49-F238E27FC236}">
                <a16:creationId xmlns:a16="http://schemas.microsoft.com/office/drawing/2014/main" id="{C14AFBD1-01A7-4911-B587-A972C7F535D4}"/>
              </a:ext>
            </a:extLst>
          </p:cNvPr>
          <p:cNvSpPr txBox="1">
            <a:spLocks/>
          </p:cNvSpPr>
          <p:nvPr/>
        </p:nvSpPr>
        <p:spPr>
          <a:xfrm>
            <a:off x="9434912" y="3384593"/>
            <a:ext cx="2894412" cy="417021"/>
          </a:xfrm>
          <a:prstGeom prst="rect">
            <a:avLst/>
          </a:prstGeom>
        </p:spPr>
        <p:txBody>
          <a:bodyPr/>
          <a:lstStyle>
            <a:lvl1pPr marL="228600" indent="-228600" algn="l" defTabSz="914400" rtl="0" eaLnBrk="1" latinLnBrk="0" hangingPunct="1">
              <a:lnSpc>
                <a:spcPct val="90000"/>
              </a:lnSpc>
              <a:spcBef>
                <a:spcPts val="1000"/>
              </a:spcBef>
              <a:buFont typeface="Wingdings" panose="05000000000000000000" pitchFamily="2" charset="2"/>
              <a:buChar char="§"/>
              <a:defRPr sz="2000"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Wingdings" panose="05000000000000000000" pitchFamily="2" charset="2"/>
              <a:buChar char="§"/>
              <a:defRPr sz="1800" kern="1200">
                <a:solidFill>
                  <a:schemeClr val="bg1"/>
                </a:solidFill>
                <a:latin typeface="+mn-lt"/>
                <a:ea typeface="+mn-ea"/>
                <a:cs typeface="+mn-cs"/>
              </a:defRPr>
            </a:lvl2pPr>
            <a:lvl3pPr marL="1143000" indent="-228600" algn="l" defTabSz="914400" rtl="0" eaLnBrk="1" latinLnBrk="0" hangingPunct="1">
              <a:lnSpc>
                <a:spcPct val="90000"/>
              </a:lnSpc>
              <a:spcBef>
                <a:spcPts val="500"/>
              </a:spcBef>
              <a:buFont typeface="Wingdings" panose="05000000000000000000" pitchFamily="2" charset="2"/>
              <a:buChar char="§"/>
              <a:defRPr sz="1600" kern="1200">
                <a:solidFill>
                  <a:schemeClr val="bg1"/>
                </a:solidFill>
                <a:latin typeface="+mn-lt"/>
                <a:ea typeface="+mn-ea"/>
                <a:cs typeface="+mn-cs"/>
              </a:defRPr>
            </a:lvl3pPr>
            <a:lvl4pPr marL="1600200" indent="-228600" algn="l" defTabSz="914400" rtl="0" eaLnBrk="1" latinLnBrk="0" hangingPunct="1">
              <a:lnSpc>
                <a:spcPct val="90000"/>
              </a:lnSpc>
              <a:spcBef>
                <a:spcPts val="500"/>
              </a:spcBef>
              <a:buFont typeface="Wingdings" panose="05000000000000000000" pitchFamily="2" charset="2"/>
              <a:buChar char="§"/>
              <a:defRPr sz="1400" kern="1200">
                <a:solidFill>
                  <a:schemeClr val="bg1"/>
                </a:solidFill>
                <a:latin typeface="+mn-lt"/>
                <a:ea typeface="+mn-ea"/>
                <a:cs typeface="+mn-cs"/>
              </a:defRPr>
            </a:lvl4pPr>
            <a:lvl5pPr marL="2057400" indent="-228600" algn="l" defTabSz="914400" rtl="0" eaLnBrk="1" latinLnBrk="0" hangingPunct="1">
              <a:lnSpc>
                <a:spcPct val="90000"/>
              </a:lnSpc>
              <a:spcBef>
                <a:spcPts val="500"/>
              </a:spcBef>
              <a:buFont typeface="Wingdings" panose="05000000000000000000" pitchFamily="2" charset="2"/>
              <a:buChar char="§"/>
              <a:defRPr sz="1200" kern="120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buNone/>
              <a:defRPr/>
            </a:pPr>
            <a:r>
              <a:rPr kumimoji="0" lang="ru-RU" sz="2800" b="1" i="0" u="none" strike="noStrike" kern="1200" cap="none" spc="0" normalizeH="0" baseline="0" noProof="0" dirty="0">
                <a:ln>
                  <a:noFill/>
                </a:ln>
                <a:solidFill>
                  <a:srgbClr val="28BE46"/>
                </a:solidFill>
                <a:effectLst/>
                <a:uLnTx/>
                <a:uFillTx/>
                <a:latin typeface="Verdana" panose="020B0604030504040204" pitchFamily="34" charset="0"/>
                <a:ea typeface="Verdana" panose="020B0604030504040204" pitchFamily="34" charset="0"/>
              </a:rPr>
              <a:t>151</a:t>
            </a:r>
            <a:r>
              <a:rPr lang="ru-RU" sz="2800" b="1" dirty="0">
                <a:solidFill>
                  <a:srgbClr val="28BE46"/>
                </a:solidFill>
                <a:latin typeface="Verdana" panose="020B0604030504040204" pitchFamily="34" charset="0"/>
                <a:ea typeface="Verdana" panose="020B0604030504040204" pitchFamily="34" charset="0"/>
                <a:cs typeface="Tahoma" panose="020B0604030504040204" pitchFamily="34" charset="0"/>
              </a:rPr>
              <a:t>–</a:t>
            </a:r>
            <a:r>
              <a:rPr kumimoji="0" lang="ru-RU" sz="2800" b="1" i="0" u="none" strike="noStrike" kern="1200" cap="none" spc="0" normalizeH="0" baseline="0" noProof="0" dirty="0">
                <a:ln>
                  <a:noFill/>
                </a:ln>
                <a:solidFill>
                  <a:srgbClr val="28BE46"/>
                </a:solidFill>
                <a:effectLst/>
                <a:uLnTx/>
                <a:uFillTx/>
                <a:latin typeface="Verdana" panose="020B0604030504040204" pitchFamily="34" charset="0"/>
                <a:ea typeface="Verdana" panose="020B0604030504040204" pitchFamily="34" charset="0"/>
              </a:rPr>
              <a:t>200 </a:t>
            </a:r>
            <a:endParaRPr kumimoji="0" lang="ru-RU" sz="2800" b="0" i="0" u="none" strike="noStrike" kern="120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endParaRPr>
          </a:p>
        </p:txBody>
      </p:sp>
      <p:pic>
        <p:nvPicPr>
          <p:cNvPr id="46" name="Рисунок 45">
            <a:extLst>
              <a:ext uri="{FF2B5EF4-FFF2-40B4-BE49-F238E27FC236}">
                <a16:creationId xmlns:a16="http://schemas.microsoft.com/office/drawing/2014/main" id="{BAA84C43-8234-450A-B516-76EBCEA98E24}"/>
              </a:ext>
            </a:extLst>
          </p:cNvPr>
          <p:cNvPicPr>
            <a:picLocks noChangeAspect="1"/>
          </p:cNvPicPr>
          <p:nvPr/>
        </p:nvPicPr>
        <p:blipFill>
          <a:blip r:embed="rId6"/>
          <a:stretch>
            <a:fillRect/>
          </a:stretch>
        </p:blipFill>
        <p:spPr>
          <a:xfrm>
            <a:off x="5036921" y="3969756"/>
            <a:ext cx="916742" cy="818079"/>
          </a:xfrm>
          <a:prstGeom prst="rect">
            <a:avLst/>
          </a:prstGeom>
        </p:spPr>
      </p:pic>
      <p:sp>
        <p:nvSpPr>
          <p:cNvPr id="47" name="Объект 2">
            <a:extLst>
              <a:ext uri="{FF2B5EF4-FFF2-40B4-BE49-F238E27FC236}">
                <a16:creationId xmlns:a16="http://schemas.microsoft.com/office/drawing/2014/main" id="{FC4DE5F9-5C5B-4090-9FF0-BB79F56F33D6}"/>
              </a:ext>
            </a:extLst>
          </p:cNvPr>
          <p:cNvSpPr txBox="1">
            <a:spLocks/>
          </p:cNvSpPr>
          <p:nvPr/>
        </p:nvSpPr>
        <p:spPr>
          <a:xfrm>
            <a:off x="6028841" y="3935778"/>
            <a:ext cx="5210660" cy="633793"/>
          </a:xfrm>
          <a:prstGeom prst="rect">
            <a:avLst/>
          </a:prstGeom>
        </p:spPr>
        <p:txBody>
          <a:bodyPr/>
          <a:lstStyle>
            <a:lvl1pPr marL="228600" indent="-228600" algn="l" defTabSz="914400" rtl="0" eaLnBrk="1" latinLnBrk="0" hangingPunct="1">
              <a:lnSpc>
                <a:spcPct val="90000"/>
              </a:lnSpc>
              <a:spcBef>
                <a:spcPts val="1000"/>
              </a:spcBef>
              <a:buFont typeface="Wingdings" panose="05000000000000000000" pitchFamily="2" charset="2"/>
              <a:buChar char="§"/>
              <a:defRPr sz="2000"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Wingdings" panose="05000000000000000000" pitchFamily="2" charset="2"/>
              <a:buChar char="§"/>
              <a:defRPr sz="1800" kern="1200">
                <a:solidFill>
                  <a:schemeClr val="bg1"/>
                </a:solidFill>
                <a:latin typeface="+mn-lt"/>
                <a:ea typeface="+mn-ea"/>
                <a:cs typeface="+mn-cs"/>
              </a:defRPr>
            </a:lvl2pPr>
            <a:lvl3pPr marL="1143000" indent="-228600" algn="l" defTabSz="914400" rtl="0" eaLnBrk="1" latinLnBrk="0" hangingPunct="1">
              <a:lnSpc>
                <a:spcPct val="90000"/>
              </a:lnSpc>
              <a:spcBef>
                <a:spcPts val="500"/>
              </a:spcBef>
              <a:buFont typeface="Wingdings" panose="05000000000000000000" pitchFamily="2" charset="2"/>
              <a:buChar char="§"/>
              <a:defRPr sz="1600" kern="1200">
                <a:solidFill>
                  <a:schemeClr val="bg1"/>
                </a:solidFill>
                <a:latin typeface="+mn-lt"/>
                <a:ea typeface="+mn-ea"/>
                <a:cs typeface="+mn-cs"/>
              </a:defRPr>
            </a:lvl3pPr>
            <a:lvl4pPr marL="1600200" indent="-228600" algn="l" defTabSz="914400" rtl="0" eaLnBrk="1" latinLnBrk="0" hangingPunct="1">
              <a:lnSpc>
                <a:spcPct val="90000"/>
              </a:lnSpc>
              <a:spcBef>
                <a:spcPts val="500"/>
              </a:spcBef>
              <a:buFont typeface="Wingdings" panose="05000000000000000000" pitchFamily="2" charset="2"/>
              <a:buChar char="§"/>
              <a:defRPr sz="1400" kern="1200">
                <a:solidFill>
                  <a:schemeClr val="bg1"/>
                </a:solidFill>
                <a:latin typeface="+mn-lt"/>
                <a:ea typeface="+mn-ea"/>
                <a:cs typeface="+mn-cs"/>
              </a:defRPr>
            </a:lvl4pPr>
            <a:lvl5pPr marL="2057400" indent="-228600" algn="l" defTabSz="914400" rtl="0" eaLnBrk="1" latinLnBrk="0" hangingPunct="1">
              <a:lnSpc>
                <a:spcPct val="90000"/>
              </a:lnSpc>
              <a:spcBef>
                <a:spcPts val="500"/>
              </a:spcBef>
              <a:buFont typeface="Wingdings" panose="05000000000000000000" pitchFamily="2" charset="2"/>
              <a:buChar char="§"/>
              <a:defRPr sz="1200" kern="120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Wingdings" panose="05000000000000000000" pitchFamily="2" charset="2"/>
              <a:buNone/>
              <a:tabLst/>
              <a:defRPr/>
            </a:pPr>
            <a:r>
              <a:rPr kumimoji="0" lang="en-US" sz="1400" b="1" i="0" u="none" strike="noStrike" kern="120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cs typeface="+mn-cs"/>
              </a:rPr>
              <a:t>Moscow International University Ranking</a:t>
            </a:r>
            <a:br>
              <a:rPr kumimoji="0" lang="ru-RU" sz="1400" b="1" i="0" u="none" strike="noStrike" kern="120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cs typeface="+mn-cs"/>
              </a:rPr>
            </a:br>
            <a:r>
              <a:rPr kumimoji="0" lang="en-US" sz="1400" b="1" i="0" u="none" strike="noStrike" kern="120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cs typeface="+mn-cs"/>
              </a:rPr>
              <a:t>The Three University Missions</a:t>
            </a:r>
            <a:endParaRPr kumimoji="0" lang="ru-RU" sz="1400" b="0" i="0" u="none" strike="noStrike" kern="120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cs typeface="+mn-cs"/>
            </a:endParaRPr>
          </a:p>
        </p:txBody>
      </p:sp>
      <p:sp>
        <p:nvSpPr>
          <p:cNvPr id="48" name="Объект 2">
            <a:extLst>
              <a:ext uri="{FF2B5EF4-FFF2-40B4-BE49-F238E27FC236}">
                <a16:creationId xmlns:a16="http://schemas.microsoft.com/office/drawing/2014/main" id="{98A85FC7-F6DE-44EC-838E-15D884B8DC75}"/>
              </a:ext>
            </a:extLst>
          </p:cNvPr>
          <p:cNvSpPr txBox="1">
            <a:spLocks/>
          </p:cNvSpPr>
          <p:nvPr/>
        </p:nvSpPr>
        <p:spPr>
          <a:xfrm>
            <a:off x="6028840" y="4364105"/>
            <a:ext cx="3176352" cy="447671"/>
          </a:xfrm>
          <a:prstGeom prst="rect">
            <a:avLst/>
          </a:prstGeom>
        </p:spPr>
        <p:txBody>
          <a:bodyPr/>
          <a:lstStyle>
            <a:lvl1pPr marL="228600" indent="-228600" algn="l" defTabSz="914400" rtl="0" eaLnBrk="1" latinLnBrk="0" hangingPunct="1">
              <a:lnSpc>
                <a:spcPct val="90000"/>
              </a:lnSpc>
              <a:spcBef>
                <a:spcPts val="1000"/>
              </a:spcBef>
              <a:buFont typeface="Wingdings" panose="05000000000000000000" pitchFamily="2" charset="2"/>
              <a:buChar char="§"/>
              <a:defRPr sz="2000"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Wingdings" panose="05000000000000000000" pitchFamily="2" charset="2"/>
              <a:buChar char="§"/>
              <a:defRPr sz="1800" kern="1200">
                <a:solidFill>
                  <a:schemeClr val="bg1"/>
                </a:solidFill>
                <a:latin typeface="+mn-lt"/>
                <a:ea typeface="+mn-ea"/>
                <a:cs typeface="+mn-cs"/>
              </a:defRPr>
            </a:lvl2pPr>
            <a:lvl3pPr marL="1143000" indent="-228600" algn="l" defTabSz="914400" rtl="0" eaLnBrk="1" latinLnBrk="0" hangingPunct="1">
              <a:lnSpc>
                <a:spcPct val="90000"/>
              </a:lnSpc>
              <a:spcBef>
                <a:spcPts val="500"/>
              </a:spcBef>
              <a:buFont typeface="Wingdings" panose="05000000000000000000" pitchFamily="2" charset="2"/>
              <a:buChar char="§"/>
              <a:defRPr sz="1600" kern="1200">
                <a:solidFill>
                  <a:schemeClr val="bg1"/>
                </a:solidFill>
                <a:latin typeface="+mn-lt"/>
                <a:ea typeface="+mn-ea"/>
                <a:cs typeface="+mn-cs"/>
              </a:defRPr>
            </a:lvl3pPr>
            <a:lvl4pPr marL="1600200" indent="-228600" algn="l" defTabSz="914400" rtl="0" eaLnBrk="1" latinLnBrk="0" hangingPunct="1">
              <a:lnSpc>
                <a:spcPct val="90000"/>
              </a:lnSpc>
              <a:spcBef>
                <a:spcPts val="500"/>
              </a:spcBef>
              <a:buFont typeface="Wingdings" panose="05000000000000000000" pitchFamily="2" charset="2"/>
              <a:buChar char="§"/>
              <a:defRPr sz="1400" kern="1200">
                <a:solidFill>
                  <a:schemeClr val="bg1"/>
                </a:solidFill>
                <a:latin typeface="+mn-lt"/>
                <a:ea typeface="+mn-ea"/>
                <a:cs typeface="+mn-cs"/>
              </a:defRPr>
            </a:lvl4pPr>
            <a:lvl5pPr marL="2057400" indent="-228600" algn="l" defTabSz="914400" rtl="0" eaLnBrk="1" latinLnBrk="0" hangingPunct="1">
              <a:lnSpc>
                <a:spcPct val="90000"/>
              </a:lnSpc>
              <a:spcBef>
                <a:spcPts val="500"/>
              </a:spcBef>
              <a:buFont typeface="Wingdings" panose="05000000000000000000" pitchFamily="2" charset="2"/>
              <a:buChar char="§"/>
              <a:defRPr sz="1200" kern="120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Wingdings" panose="05000000000000000000" pitchFamily="2" charset="2"/>
              <a:buNone/>
              <a:tabLst/>
              <a:defRPr/>
            </a:pPr>
            <a:r>
              <a:rPr kumimoji="0" lang="ru-RU" sz="2800" b="1" i="0" u="none" strike="noStrike" kern="1200" cap="none" spc="0" normalizeH="0" baseline="0" noProof="0" dirty="0">
                <a:ln>
                  <a:noFill/>
                </a:ln>
                <a:solidFill>
                  <a:srgbClr val="28BE46"/>
                </a:solidFill>
                <a:effectLst/>
                <a:uLnTx/>
                <a:uFillTx/>
                <a:latin typeface="Verdana" panose="020B0604030504040204" pitchFamily="34" charset="0"/>
                <a:ea typeface="Verdana" panose="020B0604030504040204" pitchFamily="34" charset="0"/>
                <a:cs typeface="+mn-cs"/>
              </a:rPr>
              <a:t>258 </a:t>
            </a:r>
            <a:r>
              <a:rPr kumimoji="0" lang="ru-RU" sz="1300" b="0" i="0" u="none" strike="noStrike" kern="120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cs typeface="Tahoma" panose="020B0604030504040204" pitchFamily="34" charset="0"/>
              </a:rPr>
              <a:t>(</a:t>
            </a:r>
            <a:r>
              <a:rPr kumimoji="0" lang="ru-RU" sz="1300" b="1" i="0" u="none" strike="noStrike" kern="120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cs typeface="Tahoma" panose="020B0604030504040204" pitchFamily="34" charset="0"/>
              </a:rPr>
              <a:t>10</a:t>
            </a:r>
            <a:r>
              <a:rPr kumimoji="0" lang="en-US" sz="1300" b="1" i="0" u="none" strike="noStrike" kern="1200" cap="none" spc="0" normalizeH="0" baseline="30000" noProof="0" dirty="0">
                <a:ln>
                  <a:noFill/>
                </a:ln>
                <a:solidFill>
                  <a:prstClr val="black"/>
                </a:solidFill>
                <a:effectLst/>
                <a:uLnTx/>
                <a:uFillTx/>
                <a:latin typeface="Verdana" panose="020B0604030504040204" pitchFamily="34" charset="0"/>
                <a:ea typeface="Verdana" panose="020B0604030504040204" pitchFamily="34" charset="0"/>
                <a:cs typeface="Tahoma" panose="020B0604030504040204" pitchFamily="34" charset="0"/>
              </a:rPr>
              <a:t>th</a:t>
            </a:r>
            <a:r>
              <a:rPr kumimoji="0" lang="en-US" sz="1300" b="1" i="0" u="none" strike="noStrike" kern="120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cs typeface="Tahoma" panose="020B0604030504040204" pitchFamily="34" charset="0"/>
              </a:rPr>
              <a:t> in Russia</a:t>
            </a:r>
            <a:r>
              <a:rPr kumimoji="0" lang="ru-RU" sz="1300" b="0" i="0" u="none" strike="noStrike" kern="120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cs typeface="Tahoma" panose="020B0604030504040204" pitchFamily="34" charset="0"/>
              </a:rPr>
              <a:t>)</a:t>
            </a:r>
            <a:endParaRPr kumimoji="0" lang="ru-RU" sz="1300" b="1" i="0" u="none" strike="noStrike" kern="1200" cap="none" spc="0" normalizeH="0" baseline="0" noProof="0" dirty="0">
              <a:ln>
                <a:noFill/>
              </a:ln>
              <a:solidFill>
                <a:srgbClr val="28BE46"/>
              </a:solidFill>
              <a:effectLst/>
              <a:uLnTx/>
              <a:uFillTx/>
              <a:latin typeface="Verdana" panose="020B0604030504040204" pitchFamily="34" charset="0"/>
              <a:ea typeface="Verdana" panose="020B0604030504040204" pitchFamily="34" charset="0"/>
            </a:endParaRPr>
          </a:p>
        </p:txBody>
      </p:sp>
      <p:sp>
        <p:nvSpPr>
          <p:cNvPr id="50" name="Объект 2">
            <a:extLst>
              <a:ext uri="{FF2B5EF4-FFF2-40B4-BE49-F238E27FC236}">
                <a16:creationId xmlns:a16="http://schemas.microsoft.com/office/drawing/2014/main" id="{D6603DC8-6E9E-47B6-B3C6-013B411DC034}"/>
              </a:ext>
            </a:extLst>
          </p:cNvPr>
          <p:cNvSpPr txBox="1">
            <a:spLocks/>
          </p:cNvSpPr>
          <p:nvPr/>
        </p:nvSpPr>
        <p:spPr>
          <a:xfrm>
            <a:off x="4967770" y="5031245"/>
            <a:ext cx="7188710" cy="330355"/>
          </a:xfrm>
          <a:prstGeom prst="rect">
            <a:avLst/>
          </a:prstGeom>
        </p:spPr>
        <p:txBody>
          <a:bodyPr/>
          <a:lstStyle>
            <a:lvl1pPr marL="228600" indent="-228600" algn="l" defTabSz="914400" rtl="0" eaLnBrk="1" latinLnBrk="0" hangingPunct="1">
              <a:lnSpc>
                <a:spcPct val="90000"/>
              </a:lnSpc>
              <a:spcBef>
                <a:spcPts val="1000"/>
              </a:spcBef>
              <a:buFont typeface="Wingdings" panose="05000000000000000000" pitchFamily="2" charset="2"/>
              <a:buChar char="§"/>
              <a:defRPr sz="2000"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Wingdings" panose="05000000000000000000" pitchFamily="2" charset="2"/>
              <a:buChar char="§"/>
              <a:defRPr sz="1800" kern="1200">
                <a:solidFill>
                  <a:schemeClr val="bg1"/>
                </a:solidFill>
                <a:latin typeface="+mn-lt"/>
                <a:ea typeface="+mn-ea"/>
                <a:cs typeface="+mn-cs"/>
              </a:defRPr>
            </a:lvl2pPr>
            <a:lvl3pPr marL="1143000" indent="-228600" algn="l" defTabSz="914400" rtl="0" eaLnBrk="1" latinLnBrk="0" hangingPunct="1">
              <a:lnSpc>
                <a:spcPct val="90000"/>
              </a:lnSpc>
              <a:spcBef>
                <a:spcPts val="500"/>
              </a:spcBef>
              <a:buFont typeface="Wingdings" panose="05000000000000000000" pitchFamily="2" charset="2"/>
              <a:buChar char="§"/>
              <a:defRPr sz="1600" kern="1200">
                <a:solidFill>
                  <a:schemeClr val="bg1"/>
                </a:solidFill>
                <a:latin typeface="+mn-lt"/>
                <a:ea typeface="+mn-ea"/>
                <a:cs typeface="+mn-cs"/>
              </a:defRPr>
            </a:lvl3pPr>
            <a:lvl4pPr marL="1600200" indent="-228600" algn="l" defTabSz="914400" rtl="0" eaLnBrk="1" latinLnBrk="0" hangingPunct="1">
              <a:lnSpc>
                <a:spcPct val="90000"/>
              </a:lnSpc>
              <a:spcBef>
                <a:spcPts val="500"/>
              </a:spcBef>
              <a:buFont typeface="Wingdings" panose="05000000000000000000" pitchFamily="2" charset="2"/>
              <a:buChar char="§"/>
              <a:defRPr sz="1400" kern="1200">
                <a:solidFill>
                  <a:schemeClr val="bg1"/>
                </a:solidFill>
                <a:latin typeface="+mn-lt"/>
                <a:ea typeface="+mn-ea"/>
                <a:cs typeface="+mn-cs"/>
              </a:defRPr>
            </a:lvl4pPr>
            <a:lvl5pPr marL="2057400" indent="-228600" algn="l" defTabSz="914400" rtl="0" eaLnBrk="1" latinLnBrk="0" hangingPunct="1">
              <a:lnSpc>
                <a:spcPct val="90000"/>
              </a:lnSpc>
              <a:spcBef>
                <a:spcPts val="500"/>
              </a:spcBef>
              <a:buFont typeface="Wingdings" panose="05000000000000000000" pitchFamily="2" charset="2"/>
              <a:buChar char="§"/>
              <a:defRPr sz="1200" kern="120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80000"/>
              </a:lnSpc>
              <a:spcBef>
                <a:spcPts val="1000"/>
              </a:spcBef>
              <a:spcAft>
                <a:spcPts val="0"/>
              </a:spcAft>
              <a:buClrTx/>
              <a:buSzTx/>
              <a:buFont typeface="Wingdings" panose="05000000000000000000" pitchFamily="2" charset="2"/>
              <a:buNone/>
              <a:tabLst/>
              <a:defRPr/>
            </a:pPr>
            <a:r>
              <a:rPr kumimoji="0" lang="en-US" sz="1300" b="1" i="0" u="none" strike="noStrike" kern="1200" cap="none" spc="-50" normalizeH="0" baseline="0" noProof="0" dirty="0">
                <a:ln>
                  <a:noFill/>
                </a:ln>
                <a:solidFill>
                  <a:prstClr val="black"/>
                </a:solidFill>
                <a:effectLst/>
                <a:uLnTx/>
                <a:uFillTx/>
                <a:latin typeface="Verdana" panose="020B0604030504040204" pitchFamily="34" charset="0"/>
                <a:ea typeface="Verdana" panose="020B0604030504040204" pitchFamily="34" charset="0"/>
                <a:cs typeface="+mn-cs"/>
              </a:rPr>
              <a:t>The Three University Missions rankings by subject</a:t>
            </a:r>
            <a:r>
              <a:rPr kumimoji="0" lang="ru-RU" sz="1300" b="1" i="0" u="none" strike="noStrike" kern="1200" cap="none" spc="-50" normalizeH="0" baseline="0" noProof="0" dirty="0">
                <a:ln>
                  <a:noFill/>
                </a:ln>
                <a:solidFill>
                  <a:prstClr val="black"/>
                </a:solidFill>
                <a:effectLst/>
                <a:uLnTx/>
                <a:uFillTx/>
                <a:latin typeface="Verdana" panose="020B0604030504040204" pitchFamily="34" charset="0"/>
                <a:ea typeface="Verdana" panose="020B0604030504040204" pitchFamily="34" charset="0"/>
                <a:cs typeface="+mn-cs"/>
              </a:rPr>
              <a:t>:</a:t>
            </a:r>
            <a:endParaRPr kumimoji="0" lang="ru-RU" sz="1300" b="0" i="0" u="none" strike="noStrike" kern="1200" cap="none" spc="-50" normalizeH="0" baseline="0" noProof="0" dirty="0">
              <a:ln>
                <a:noFill/>
              </a:ln>
              <a:solidFill>
                <a:prstClr val="black"/>
              </a:solidFill>
              <a:effectLst/>
              <a:uLnTx/>
              <a:uFillTx/>
              <a:latin typeface="Verdana" panose="020B0604030504040204" pitchFamily="34" charset="0"/>
              <a:ea typeface="Verdana" panose="020B0604030504040204" pitchFamily="34" charset="0"/>
              <a:cs typeface="+mn-cs"/>
            </a:endParaRPr>
          </a:p>
        </p:txBody>
      </p:sp>
      <p:sp>
        <p:nvSpPr>
          <p:cNvPr id="51" name="Объект 2">
            <a:extLst>
              <a:ext uri="{FF2B5EF4-FFF2-40B4-BE49-F238E27FC236}">
                <a16:creationId xmlns:a16="http://schemas.microsoft.com/office/drawing/2014/main" id="{1B8F7453-C1A5-462E-BE48-BDAB43C21852}"/>
              </a:ext>
            </a:extLst>
          </p:cNvPr>
          <p:cNvSpPr txBox="1">
            <a:spLocks/>
          </p:cNvSpPr>
          <p:nvPr/>
        </p:nvSpPr>
        <p:spPr>
          <a:xfrm>
            <a:off x="5382884" y="5354515"/>
            <a:ext cx="2406487" cy="330355"/>
          </a:xfrm>
          <a:prstGeom prst="rect">
            <a:avLst/>
          </a:prstGeom>
        </p:spPr>
        <p:txBody>
          <a:bodyPr/>
          <a:lstStyle>
            <a:lvl1pPr marL="228600" indent="-228600" algn="l" defTabSz="914400" rtl="0" eaLnBrk="1" latinLnBrk="0" hangingPunct="1">
              <a:lnSpc>
                <a:spcPct val="90000"/>
              </a:lnSpc>
              <a:spcBef>
                <a:spcPts val="1000"/>
              </a:spcBef>
              <a:buFont typeface="Wingdings" panose="05000000000000000000" pitchFamily="2" charset="2"/>
              <a:buChar char="§"/>
              <a:defRPr sz="2000"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Wingdings" panose="05000000000000000000" pitchFamily="2" charset="2"/>
              <a:buChar char="§"/>
              <a:defRPr sz="1800" kern="1200">
                <a:solidFill>
                  <a:schemeClr val="bg1"/>
                </a:solidFill>
                <a:latin typeface="+mn-lt"/>
                <a:ea typeface="+mn-ea"/>
                <a:cs typeface="+mn-cs"/>
              </a:defRPr>
            </a:lvl2pPr>
            <a:lvl3pPr marL="1143000" indent="-228600" algn="l" defTabSz="914400" rtl="0" eaLnBrk="1" latinLnBrk="0" hangingPunct="1">
              <a:lnSpc>
                <a:spcPct val="90000"/>
              </a:lnSpc>
              <a:spcBef>
                <a:spcPts val="500"/>
              </a:spcBef>
              <a:buFont typeface="Wingdings" panose="05000000000000000000" pitchFamily="2" charset="2"/>
              <a:buChar char="§"/>
              <a:defRPr sz="1600" kern="1200">
                <a:solidFill>
                  <a:schemeClr val="bg1"/>
                </a:solidFill>
                <a:latin typeface="+mn-lt"/>
                <a:ea typeface="+mn-ea"/>
                <a:cs typeface="+mn-cs"/>
              </a:defRPr>
            </a:lvl3pPr>
            <a:lvl4pPr marL="1600200" indent="-228600" algn="l" defTabSz="914400" rtl="0" eaLnBrk="1" latinLnBrk="0" hangingPunct="1">
              <a:lnSpc>
                <a:spcPct val="90000"/>
              </a:lnSpc>
              <a:spcBef>
                <a:spcPts val="500"/>
              </a:spcBef>
              <a:buFont typeface="Wingdings" panose="05000000000000000000" pitchFamily="2" charset="2"/>
              <a:buChar char="§"/>
              <a:defRPr sz="1400" kern="1200">
                <a:solidFill>
                  <a:schemeClr val="bg1"/>
                </a:solidFill>
                <a:latin typeface="+mn-lt"/>
                <a:ea typeface="+mn-ea"/>
                <a:cs typeface="+mn-cs"/>
              </a:defRPr>
            </a:lvl4pPr>
            <a:lvl5pPr marL="2057400" indent="-228600" algn="l" defTabSz="914400" rtl="0" eaLnBrk="1" latinLnBrk="0" hangingPunct="1">
              <a:lnSpc>
                <a:spcPct val="90000"/>
              </a:lnSpc>
              <a:spcBef>
                <a:spcPts val="500"/>
              </a:spcBef>
              <a:buFont typeface="Wingdings" panose="05000000000000000000" pitchFamily="2" charset="2"/>
              <a:buChar char="§"/>
              <a:defRPr sz="1200" kern="120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1000"/>
              </a:spcBef>
              <a:spcAft>
                <a:spcPts val="0"/>
              </a:spcAft>
              <a:buClrTx/>
              <a:buSzTx/>
              <a:buFont typeface="Wingdings" panose="05000000000000000000" pitchFamily="2" charset="2"/>
              <a:buNone/>
              <a:tabLst/>
              <a:defRPr/>
            </a:pPr>
            <a:r>
              <a:rPr kumimoji="0" lang="en-US" sz="1300" b="0" i="0" u="none" strike="noStrike" kern="1200" cap="none" spc="-50" normalizeH="0" baseline="0" noProof="0" dirty="0">
                <a:ln>
                  <a:noFill/>
                </a:ln>
                <a:solidFill>
                  <a:prstClr val="black"/>
                </a:solidFill>
                <a:effectLst/>
                <a:uLnTx/>
                <a:uFillTx/>
                <a:latin typeface="Verdana" panose="020B0604030504040204" pitchFamily="34" charset="0"/>
                <a:ea typeface="Verdana" panose="020B0604030504040204" pitchFamily="34" charset="0"/>
                <a:cs typeface="+mn-cs"/>
              </a:rPr>
              <a:t>Chemical Engineering</a:t>
            </a:r>
            <a:endParaRPr kumimoji="0" lang="ru-RU" sz="1300" b="0" i="0" u="none" strike="noStrike" kern="1200" cap="none" spc="-50" normalizeH="0" baseline="0" noProof="0" dirty="0">
              <a:ln>
                <a:noFill/>
              </a:ln>
              <a:solidFill>
                <a:prstClr val="black"/>
              </a:solidFill>
              <a:effectLst/>
              <a:uLnTx/>
              <a:uFillTx/>
              <a:latin typeface="Verdana" panose="020B0604030504040204" pitchFamily="34" charset="0"/>
              <a:ea typeface="Verdana" panose="020B0604030504040204" pitchFamily="34" charset="0"/>
              <a:cs typeface="+mn-cs"/>
            </a:endParaRPr>
          </a:p>
        </p:txBody>
      </p:sp>
      <p:sp>
        <p:nvSpPr>
          <p:cNvPr id="52" name="Объект 2">
            <a:extLst>
              <a:ext uri="{FF2B5EF4-FFF2-40B4-BE49-F238E27FC236}">
                <a16:creationId xmlns:a16="http://schemas.microsoft.com/office/drawing/2014/main" id="{5F8DB866-40EF-43EB-8CE8-130180664271}"/>
              </a:ext>
            </a:extLst>
          </p:cNvPr>
          <p:cNvSpPr txBox="1">
            <a:spLocks/>
          </p:cNvSpPr>
          <p:nvPr/>
        </p:nvSpPr>
        <p:spPr>
          <a:xfrm>
            <a:off x="5382884" y="5825800"/>
            <a:ext cx="2574127" cy="454619"/>
          </a:xfrm>
          <a:prstGeom prst="rect">
            <a:avLst/>
          </a:prstGeom>
        </p:spPr>
        <p:txBody>
          <a:bodyPr/>
          <a:lstStyle>
            <a:lvl1pPr marL="228600" indent="-228600" algn="l" defTabSz="914400" rtl="0" eaLnBrk="1" latinLnBrk="0" hangingPunct="1">
              <a:lnSpc>
                <a:spcPct val="90000"/>
              </a:lnSpc>
              <a:spcBef>
                <a:spcPts val="1000"/>
              </a:spcBef>
              <a:buFont typeface="Wingdings" panose="05000000000000000000" pitchFamily="2" charset="2"/>
              <a:buChar char="§"/>
              <a:defRPr sz="2000"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Wingdings" panose="05000000000000000000" pitchFamily="2" charset="2"/>
              <a:buChar char="§"/>
              <a:defRPr sz="1800" kern="1200">
                <a:solidFill>
                  <a:schemeClr val="bg1"/>
                </a:solidFill>
                <a:latin typeface="+mn-lt"/>
                <a:ea typeface="+mn-ea"/>
                <a:cs typeface="+mn-cs"/>
              </a:defRPr>
            </a:lvl2pPr>
            <a:lvl3pPr marL="1143000" indent="-228600" algn="l" defTabSz="914400" rtl="0" eaLnBrk="1" latinLnBrk="0" hangingPunct="1">
              <a:lnSpc>
                <a:spcPct val="90000"/>
              </a:lnSpc>
              <a:spcBef>
                <a:spcPts val="500"/>
              </a:spcBef>
              <a:buFont typeface="Wingdings" panose="05000000000000000000" pitchFamily="2" charset="2"/>
              <a:buChar char="§"/>
              <a:defRPr sz="1600" kern="1200">
                <a:solidFill>
                  <a:schemeClr val="bg1"/>
                </a:solidFill>
                <a:latin typeface="+mn-lt"/>
                <a:ea typeface="+mn-ea"/>
                <a:cs typeface="+mn-cs"/>
              </a:defRPr>
            </a:lvl3pPr>
            <a:lvl4pPr marL="1600200" indent="-228600" algn="l" defTabSz="914400" rtl="0" eaLnBrk="1" latinLnBrk="0" hangingPunct="1">
              <a:lnSpc>
                <a:spcPct val="90000"/>
              </a:lnSpc>
              <a:spcBef>
                <a:spcPts val="500"/>
              </a:spcBef>
              <a:buFont typeface="Wingdings" panose="05000000000000000000" pitchFamily="2" charset="2"/>
              <a:buChar char="§"/>
              <a:defRPr sz="1400" kern="1200">
                <a:solidFill>
                  <a:schemeClr val="bg1"/>
                </a:solidFill>
                <a:latin typeface="+mn-lt"/>
                <a:ea typeface="+mn-ea"/>
                <a:cs typeface="+mn-cs"/>
              </a:defRPr>
            </a:lvl4pPr>
            <a:lvl5pPr marL="2057400" indent="-228600" algn="l" defTabSz="914400" rtl="0" eaLnBrk="1" latinLnBrk="0" hangingPunct="1">
              <a:lnSpc>
                <a:spcPct val="90000"/>
              </a:lnSpc>
              <a:spcBef>
                <a:spcPts val="500"/>
              </a:spcBef>
              <a:buFont typeface="Wingdings" panose="05000000000000000000" pitchFamily="2" charset="2"/>
              <a:buChar char="§"/>
              <a:defRPr sz="1200" kern="120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lnSpc>
                <a:spcPct val="100000"/>
              </a:lnSpc>
              <a:buNone/>
              <a:defRPr/>
            </a:pPr>
            <a:r>
              <a:rPr lang="en-US" sz="1300" spc="-50" dirty="0">
                <a:solidFill>
                  <a:prstClr val="black"/>
                </a:solidFill>
                <a:latin typeface="Verdana" panose="020B0604030504040204" pitchFamily="34" charset="0"/>
                <a:ea typeface="Verdana" panose="020B0604030504040204" pitchFamily="34" charset="0"/>
              </a:rPr>
              <a:t>Energy, Power Engineering and Electrical Engineering</a:t>
            </a:r>
            <a:br>
              <a:rPr lang="ru-RU" sz="1300" spc="-50" dirty="0">
                <a:solidFill>
                  <a:prstClr val="black"/>
                </a:solidFill>
                <a:latin typeface="Verdana" panose="020B0604030504040204" pitchFamily="34" charset="0"/>
                <a:ea typeface="Verdana" panose="020B0604030504040204" pitchFamily="34" charset="0"/>
              </a:rPr>
            </a:br>
            <a:endParaRPr kumimoji="0" lang="ru-RU" sz="1300" b="0" i="0" u="none" strike="noStrike" kern="1200" cap="none" spc="-50" normalizeH="0" baseline="0" noProof="0" dirty="0">
              <a:ln>
                <a:noFill/>
              </a:ln>
              <a:solidFill>
                <a:prstClr val="black"/>
              </a:solidFill>
              <a:effectLst/>
              <a:uLnTx/>
              <a:uFillTx/>
              <a:latin typeface="Verdana" panose="020B0604030504040204" pitchFamily="34" charset="0"/>
              <a:ea typeface="Verdana" panose="020B0604030504040204" pitchFamily="34" charset="0"/>
              <a:cs typeface="+mn-cs"/>
            </a:endParaRPr>
          </a:p>
        </p:txBody>
      </p:sp>
      <p:sp>
        <p:nvSpPr>
          <p:cNvPr id="60" name="Объект 2">
            <a:extLst>
              <a:ext uri="{FF2B5EF4-FFF2-40B4-BE49-F238E27FC236}">
                <a16:creationId xmlns:a16="http://schemas.microsoft.com/office/drawing/2014/main" id="{3F6B4399-211E-4CC9-A4DC-CA6A9C542EF6}"/>
              </a:ext>
            </a:extLst>
          </p:cNvPr>
          <p:cNvSpPr txBox="1">
            <a:spLocks/>
          </p:cNvSpPr>
          <p:nvPr/>
        </p:nvSpPr>
        <p:spPr>
          <a:xfrm>
            <a:off x="8696479" y="5354514"/>
            <a:ext cx="2923884" cy="330355"/>
          </a:xfrm>
          <a:prstGeom prst="rect">
            <a:avLst/>
          </a:prstGeom>
        </p:spPr>
        <p:txBody>
          <a:bodyPr/>
          <a:lstStyle>
            <a:lvl1pPr marL="228600" indent="-228600" algn="l" defTabSz="914400" rtl="0" eaLnBrk="1" latinLnBrk="0" hangingPunct="1">
              <a:lnSpc>
                <a:spcPct val="90000"/>
              </a:lnSpc>
              <a:spcBef>
                <a:spcPts val="1000"/>
              </a:spcBef>
              <a:buFont typeface="Wingdings" panose="05000000000000000000" pitchFamily="2" charset="2"/>
              <a:buChar char="§"/>
              <a:defRPr sz="2000"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Wingdings" panose="05000000000000000000" pitchFamily="2" charset="2"/>
              <a:buChar char="§"/>
              <a:defRPr sz="1800" kern="1200">
                <a:solidFill>
                  <a:schemeClr val="bg1"/>
                </a:solidFill>
                <a:latin typeface="+mn-lt"/>
                <a:ea typeface="+mn-ea"/>
                <a:cs typeface="+mn-cs"/>
              </a:defRPr>
            </a:lvl2pPr>
            <a:lvl3pPr marL="1143000" indent="-228600" algn="l" defTabSz="914400" rtl="0" eaLnBrk="1" latinLnBrk="0" hangingPunct="1">
              <a:lnSpc>
                <a:spcPct val="90000"/>
              </a:lnSpc>
              <a:spcBef>
                <a:spcPts val="500"/>
              </a:spcBef>
              <a:buFont typeface="Wingdings" panose="05000000000000000000" pitchFamily="2" charset="2"/>
              <a:buChar char="§"/>
              <a:defRPr sz="1600" kern="1200">
                <a:solidFill>
                  <a:schemeClr val="bg1"/>
                </a:solidFill>
                <a:latin typeface="+mn-lt"/>
                <a:ea typeface="+mn-ea"/>
                <a:cs typeface="+mn-cs"/>
              </a:defRPr>
            </a:lvl3pPr>
            <a:lvl4pPr marL="1600200" indent="-228600" algn="l" defTabSz="914400" rtl="0" eaLnBrk="1" latinLnBrk="0" hangingPunct="1">
              <a:lnSpc>
                <a:spcPct val="90000"/>
              </a:lnSpc>
              <a:spcBef>
                <a:spcPts val="500"/>
              </a:spcBef>
              <a:buFont typeface="Wingdings" panose="05000000000000000000" pitchFamily="2" charset="2"/>
              <a:buChar char="§"/>
              <a:defRPr sz="1400" kern="1200">
                <a:solidFill>
                  <a:schemeClr val="bg1"/>
                </a:solidFill>
                <a:latin typeface="+mn-lt"/>
                <a:ea typeface="+mn-ea"/>
                <a:cs typeface="+mn-cs"/>
              </a:defRPr>
            </a:lvl4pPr>
            <a:lvl5pPr marL="2057400" indent="-228600" algn="l" defTabSz="914400" rtl="0" eaLnBrk="1" latinLnBrk="0" hangingPunct="1">
              <a:lnSpc>
                <a:spcPct val="90000"/>
              </a:lnSpc>
              <a:spcBef>
                <a:spcPts val="500"/>
              </a:spcBef>
              <a:buFont typeface="Wingdings" panose="05000000000000000000" pitchFamily="2" charset="2"/>
              <a:buChar char="§"/>
              <a:defRPr sz="1200" kern="120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1000"/>
              </a:spcBef>
              <a:spcAft>
                <a:spcPts val="0"/>
              </a:spcAft>
              <a:buClrTx/>
              <a:buSzTx/>
              <a:buFont typeface="Wingdings" panose="05000000000000000000" pitchFamily="2" charset="2"/>
              <a:buNone/>
              <a:tabLst/>
              <a:defRPr/>
            </a:pPr>
            <a:r>
              <a:rPr kumimoji="0" lang="en-US" sz="1300" b="0" i="0" u="none" strike="noStrike" kern="1200" cap="none" spc="-50" normalizeH="0" baseline="0" noProof="0" dirty="0">
                <a:ln>
                  <a:noFill/>
                </a:ln>
                <a:solidFill>
                  <a:prstClr val="black"/>
                </a:solidFill>
                <a:effectLst/>
                <a:uLnTx/>
                <a:uFillTx/>
                <a:latin typeface="Verdana" panose="020B0604030504040204" pitchFamily="34" charset="0"/>
                <a:ea typeface="Verdana" panose="020B0604030504040204" pitchFamily="34" charset="0"/>
                <a:cs typeface="+mn-cs"/>
              </a:rPr>
              <a:t>Nuclear Physics &amp; Technology</a:t>
            </a:r>
            <a:endParaRPr kumimoji="0" lang="ru-RU" sz="1300" b="0" i="0" u="none" strike="noStrike" kern="1200" cap="none" spc="-50" normalizeH="0" baseline="0" noProof="0" dirty="0">
              <a:ln>
                <a:noFill/>
              </a:ln>
              <a:solidFill>
                <a:prstClr val="black"/>
              </a:solidFill>
              <a:effectLst/>
              <a:uLnTx/>
              <a:uFillTx/>
              <a:latin typeface="Verdana" panose="020B0604030504040204" pitchFamily="34" charset="0"/>
              <a:ea typeface="Verdana" panose="020B0604030504040204" pitchFamily="34" charset="0"/>
              <a:cs typeface="+mn-cs"/>
            </a:endParaRPr>
          </a:p>
        </p:txBody>
      </p:sp>
      <p:sp>
        <p:nvSpPr>
          <p:cNvPr id="61" name="Объект 2">
            <a:extLst>
              <a:ext uri="{FF2B5EF4-FFF2-40B4-BE49-F238E27FC236}">
                <a16:creationId xmlns:a16="http://schemas.microsoft.com/office/drawing/2014/main" id="{3C14F921-DB46-4015-9055-EEC6CB903986}"/>
              </a:ext>
            </a:extLst>
          </p:cNvPr>
          <p:cNvSpPr txBox="1">
            <a:spLocks/>
          </p:cNvSpPr>
          <p:nvPr/>
        </p:nvSpPr>
        <p:spPr>
          <a:xfrm>
            <a:off x="8696479" y="5865671"/>
            <a:ext cx="2830879" cy="330355"/>
          </a:xfrm>
          <a:prstGeom prst="rect">
            <a:avLst/>
          </a:prstGeom>
        </p:spPr>
        <p:txBody>
          <a:bodyPr/>
          <a:lstStyle>
            <a:lvl1pPr marL="228600" indent="-228600" algn="l" defTabSz="914400" rtl="0" eaLnBrk="1" latinLnBrk="0" hangingPunct="1">
              <a:lnSpc>
                <a:spcPct val="90000"/>
              </a:lnSpc>
              <a:spcBef>
                <a:spcPts val="1000"/>
              </a:spcBef>
              <a:buFont typeface="Wingdings" panose="05000000000000000000" pitchFamily="2" charset="2"/>
              <a:buChar char="§"/>
              <a:defRPr sz="2000"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Wingdings" panose="05000000000000000000" pitchFamily="2" charset="2"/>
              <a:buChar char="§"/>
              <a:defRPr sz="1800" kern="1200">
                <a:solidFill>
                  <a:schemeClr val="bg1"/>
                </a:solidFill>
                <a:latin typeface="+mn-lt"/>
                <a:ea typeface="+mn-ea"/>
                <a:cs typeface="+mn-cs"/>
              </a:defRPr>
            </a:lvl2pPr>
            <a:lvl3pPr marL="1143000" indent="-228600" algn="l" defTabSz="914400" rtl="0" eaLnBrk="1" latinLnBrk="0" hangingPunct="1">
              <a:lnSpc>
                <a:spcPct val="90000"/>
              </a:lnSpc>
              <a:spcBef>
                <a:spcPts val="500"/>
              </a:spcBef>
              <a:buFont typeface="Wingdings" panose="05000000000000000000" pitchFamily="2" charset="2"/>
              <a:buChar char="§"/>
              <a:defRPr sz="1600" kern="1200">
                <a:solidFill>
                  <a:schemeClr val="bg1"/>
                </a:solidFill>
                <a:latin typeface="+mn-lt"/>
                <a:ea typeface="+mn-ea"/>
                <a:cs typeface="+mn-cs"/>
              </a:defRPr>
            </a:lvl3pPr>
            <a:lvl4pPr marL="1600200" indent="-228600" algn="l" defTabSz="914400" rtl="0" eaLnBrk="1" latinLnBrk="0" hangingPunct="1">
              <a:lnSpc>
                <a:spcPct val="90000"/>
              </a:lnSpc>
              <a:spcBef>
                <a:spcPts val="500"/>
              </a:spcBef>
              <a:buFont typeface="Wingdings" panose="05000000000000000000" pitchFamily="2" charset="2"/>
              <a:buChar char="§"/>
              <a:defRPr sz="1400" kern="1200">
                <a:solidFill>
                  <a:schemeClr val="bg1"/>
                </a:solidFill>
                <a:latin typeface="+mn-lt"/>
                <a:ea typeface="+mn-ea"/>
                <a:cs typeface="+mn-cs"/>
              </a:defRPr>
            </a:lvl4pPr>
            <a:lvl5pPr marL="2057400" indent="-228600" algn="l" defTabSz="914400" rtl="0" eaLnBrk="1" latinLnBrk="0" hangingPunct="1">
              <a:lnSpc>
                <a:spcPct val="90000"/>
              </a:lnSpc>
              <a:spcBef>
                <a:spcPts val="500"/>
              </a:spcBef>
              <a:buFont typeface="Wingdings" panose="05000000000000000000" pitchFamily="2" charset="2"/>
              <a:buChar char="§"/>
              <a:defRPr sz="1200" kern="120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1000"/>
              </a:spcBef>
              <a:spcAft>
                <a:spcPts val="0"/>
              </a:spcAft>
              <a:buClrTx/>
              <a:buSzTx/>
              <a:buFont typeface="Wingdings" panose="05000000000000000000" pitchFamily="2" charset="2"/>
              <a:buNone/>
              <a:tabLst/>
              <a:defRPr/>
            </a:pPr>
            <a:r>
              <a:rPr kumimoji="0" lang="en-US" sz="1300" i="0" u="none" strike="noStrike" kern="120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cs typeface="+mn-cs"/>
              </a:rPr>
              <a:t>Oil &amp;</a:t>
            </a:r>
            <a:r>
              <a:rPr kumimoji="0" lang="en-US" sz="1300" i="0" u="none" strike="noStrike" kern="1200" cap="none" spc="0" normalizeH="0" noProof="0" dirty="0">
                <a:ln>
                  <a:noFill/>
                </a:ln>
                <a:solidFill>
                  <a:prstClr val="black"/>
                </a:solidFill>
                <a:effectLst/>
                <a:uLnTx/>
                <a:uFillTx/>
                <a:latin typeface="Verdana" panose="020B0604030504040204" pitchFamily="34" charset="0"/>
                <a:ea typeface="Verdana" panose="020B0604030504040204" pitchFamily="34" charset="0"/>
                <a:cs typeface="+mn-cs"/>
              </a:rPr>
              <a:t> Gas Engineering</a:t>
            </a:r>
            <a:endParaRPr kumimoji="0" lang="ru-RU" sz="1300" i="0" u="none" strike="noStrike" kern="1200" cap="none" spc="-50" normalizeH="0" baseline="0" noProof="0" dirty="0">
              <a:ln>
                <a:noFill/>
              </a:ln>
              <a:solidFill>
                <a:prstClr val="black"/>
              </a:solidFill>
              <a:effectLst/>
              <a:uLnTx/>
              <a:uFillTx/>
              <a:latin typeface="Verdana" panose="020B0604030504040204" pitchFamily="34" charset="0"/>
              <a:ea typeface="Verdana" panose="020B0604030504040204" pitchFamily="34" charset="0"/>
              <a:cs typeface="+mn-cs"/>
            </a:endParaRPr>
          </a:p>
        </p:txBody>
      </p:sp>
      <p:sp>
        <p:nvSpPr>
          <p:cNvPr id="62" name="Объект 2">
            <a:extLst>
              <a:ext uri="{FF2B5EF4-FFF2-40B4-BE49-F238E27FC236}">
                <a16:creationId xmlns:a16="http://schemas.microsoft.com/office/drawing/2014/main" id="{4F093851-6448-4CFE-AA8E-59099D27EAAE}"/>
              </a:ext>
            </a:extLst>
          </p:cNvPr>
          <p:cNvSpPr txBox="1">
            <a:spLocks/>
          </p:cNvSpPr>
          <p:nvPr/>
        </p:nvSpPr>
        <p:spPr>
          <a:xfrm>
            <a:off x="5036921" y="5312676"/>
            <a:ext cx="457391" cy="447671"/>
          </a:xfrm>
          <a:prstGeom prst="rect">
            <a:avLst/>
          </a:prstGeom>
        </p:spPr>
        <p:txBody>
          <a:bodyPr/>
          <a:lstStyle>
            <a:lvl1pPr marL="228600" indent="-228600" algn="l" defTabSz="914400" rtl="0" eaLnBrk="1" latinLnBrk="0" hangingPunct="1">
              <a:lnSpc>
                <a:spcPct val="90000"/>
              </a:lnSpc>
              <a:spcBef>
                <a:spcPts val="1000"/>
              </a:spcBef>
              <a:buFont typeface="Wingdings" panose="05000000000000000000" pitchFamily="2" charset="2"/>
              <a:buChar char="§"/>
              <a:defRPr sz="2000"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Wingdings" panose="05000000000000000000" pitchFamily="2" charset="2"/>
              <a:buChar char="§"/>
              <a:defRPr sz="1800" kern="1200">
                <a:solidFill>
                  <a:schemeClr val="bg1"/>
                </a:solidFill>
                <a:latin typeface="+mn-lt"/>
                <a:ea typeface="+mn-ea"/>
                <a:cs typeface="+mn-cs"/>
              </a:defRPr>
            </a:lvl2pPr>
            <a:lvl3pPr marL="1143000" indent="-228600" algn="l" defTabSz="914400" rtl="0" eaLnBrk="1" latinLnBrk="0" hangingPunct="1">
              <a:lnSpc>
                <a:spcPct val="90000"/>
              </a:lnSpc>
              <a:spcBef>
                <a:spcPts val="500"/>
              </a:spcBef>
              <a:buFont typeface="Wingdings" panose="05000000000000000000" pitchFamily="2" charset="2"/>
              <a:buChar char="§"/>
              <a:defRPr sz="1600" kern="1200">
                <a:solidFill>
                  <a:schemeClr val="bg1"/>
                </a:solidFill>
                <a:latin typeface="+mn-lt"/>
                <a:ea typeface="+mn-ea"/>
                <a:cs typeface="+mn-cs"/>
              </a:defRPr>
            </a:lvl3pPr>
            <a:lvl4pPr marL="1600200" indent="-228600" algn="l" defTabSz="914400" rtl="0" eaLnBrk="1" latinLnBrk="0" hangingPunct="1">
              <a:lnSpc>
                <a:spcPct val="90000"/>
              </a:lnSpc>
              <a:spcBef>
                <a:spcPts val="500"/>
              </a:spcBef>
              <a:buFont typeface="Wingdings" panose="05000000000000000000" pitchFamily="2" charset="2"/>
              <a:buChar char="§"/>
              <a:defRPr sz="1400" kern="1200">
                <a:solidFill>
                  <a:schemeClr val="bg1"/>
                </a:solidFill>
                <a:latin typeface="+mn-lt"/>
                <a:ea typeface="+mn-ea"/>
                <a:cs typeface="+mn-cs"/>
              </a:defRPr>
            </a:lvl4pPr>
            <a:lvl5pPr marL="2057400" indent="-228600" algn="l" defTabSz="914400" rtl="0" eaLnBrk="1" latinLnBrk="0" hangingPunct="1">
              <a:lnSpc>
                <a:spcPct val="90000"/>
              </a:lnSpc>
              <a:spcBef>
                <a:spcPts val="500"/>
              </a:spcBef>
              <a:buFont typeface="Wingdings" panose="05000000000000000000" pitchFamily="2" charset="2"/>
              <a:buChar char="§"/>
              <a:defRPr sz="1200" kern="120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Wingdings" panose="05000000000000000000" pitchFamily="2" charset="2"/>
              <a:buNone/>
              <a:tabLst/>
              <a:defRPr/>
            </a:pPr>
            <a:r>
              <a:rPr kumimoji="0" lang="ru-RU" sz="2400" b="1" i="0" u="none" strike="noStrike" kern="1200" cap="none" spc="0" normalizeH="0" baseline="0" noProof="0" dirty="0">
                <a:ln>
                  <a:noFill/>
                </a:ln>
                <a:solidFill>
                  <a:srgbClr val="28BE46"/>
                </a:solidFill>
                <a:effectLst/>
                <a:uLnTx/>
                <a:uFillTx/>
                <a:latin typeface="Verdana" panose="020B0604030504040204" pitchFamily="34" charset="0"/>
                <a:ea typeface="Verdana" panose="020B0604030504040204" pitchFamily="34" charset="0"/>
                <a:cs typeface="+mn-cs"/>
              </a:rPr>
              <a:t>1</a:t>
            </a:r>
            <a:endParaRPr kumimoji="0" lang="ru-RU" sz="2400" b="0" i="0" u="none" strike="noStrike" kern="120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cs typeface="+mn-cs"/>
            </a:endParaRPr>
          </a:p>
        </p:txBody>
      </p:sp>
      <p:sp>
        <p:nvSpPr>
          <p:cNvPr id="63" name="Объект 2">
            <a:extLst>
              <a:ext uri="{FF2B5EF4-FFF2-40B4-BE49-F238E27FC236}">
                <a16:creationId xmlns:a16="http://schemas.microsoft.com/office/drawing/2014/main" id="{E15B3774-C465-4E28-B5EC-EDE089F3B1EB}"/>
              </a:ext>
            </a:extLst>
          </p:cNvPr>
          <p:cNvSpPr txBox="1">
            <a:spLocks/>
          </p:cNvSpPr>
          <p:nvPr/>
        </p:nvSpPr>
        <p:spPr>
          <a:xfrm>
            <a:off x="5032732" y="5807014"/>
            <a:ext cx="457391" cy="447671"/>
          </a:xfrm>
          <a:prstGeom prst="rect">
            <a:avLst/>
          </a:prstGeom>
        </p:spPr>
        <p:txBody>
          <a:bodyPr/>
          <a:lstStyle>
            <a:lvl1pPr marL="228600" indent="-228600" algn="l" defTabSz="914400" rtl="0" eaLnBrk="1" latinLnBrk="0" hangingPunct="1">
              <a:lnSpc>
                <a:spcPct val="90000"/>
              </a:lnSpc>
              <a:spcBef>
                <a:spcPts val="1000"/>
              </a:spcBef>
              <a:buFont typeface="Wingdings" panose="05000000000000000000" pitchFamily="2" charset="2"/>
              <a:buChar char="§"/>
              <a:defRPr sz="2000"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Wingdings" panose="05000000000000000000" pitchFamily="2" charset="2"/>
              <a:buChar char="§"/>
              <a:defRPr sz="1800" kern="1200">
                <a:solidFill>
                  <a:schemeClr val="bg1"/>
                </a:solidFill>
                <a:latin typeface="+mn-lt"/>
                <a:ea typeface="+mn-ea"/>
                <a:cs typeface="+mn-cs"/>
              </a:defRPr>
            </a:lvl2pPr>
            <a:lvl3pPr marL="1143000" indent="-228600" algn="l" defTabSz="914400" rtl="0" eaLnBrk="1" latinLnBrk="0" hangingPunct="1">
              <a:lnSpc>
                <a:spcPct val="90000"/>
              </a:lnSpc>
              <a:spcBef>
                <a:spcPts val="500"/>
              </a:spcBef>
              <a:buFont typeface="Wingdings" panose="05000000000000000000" pitchFamily="2" charset="2"/>
              <a:buChar char="§"/>
              <a:defRPr sz="1600" kern="1200">
                <a:solidFill>
                  <a:schemeClr val="bg1"/>
                </a:solidFill>
                <a:latin typeface="+mn-lt"/>
                <a:ea typeface="+mn-ea"/>
                <a:cs typeface="+mn-cs"/>
              </a:defRPr>
            </a:lvl3pPr>
            <a:lvl4pPr marL="1600200" indent="-228600" algn="l" defTabSz="914400" rtl="0" eaLnBrk="1" latinLnBrk="0" hangingPunct="1">
              <a:lnSpc>
                <a:spcPct val="90000"/>
              </a:lnSpc>
              <a:spcBef>
                <a:spcPts val="500"/>
              </a:spcBef>
              <a:buFont typeface="Wingdings" panose="05000000000000000000" pitchFamily="2" charset="2"/>
              <a:buChar char="§"/>
              <a:defRPr sz="1400" kern="1200">
                <a:solidFill>
                  <a:schemeClr val="bg1"/>
                </a:solidFill>
                <a:latin typeface="+mn-lt"/>
                <a:ea typeface="+mn-ea"/>
                <a:cs typeface="+mn-cs"/>
              </a:defRPr>
            </a:lvl4pPr>
            <a:lvl5pPr marL="2057400" indent="-228600" algn="l" defTabSz="914400" rtl="0" eaLnBrk="1" latinLnBrk="0" hangingPunct="1">
              <a:lnSpc>
                <a:spcPct val="90000"/>
              </a:lnSpc>
              <a:spcBef>
                <a:spcPts val="500"/>
              </a:spcBef>
              <a:buFont typeface="Wingdings" panose="05000000000000000000" pitchFamily="2" charset="2"/>
              <a:buChar char="§"/>
              <a:defRPr sz="1200" kern="120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Wingdings" panose="05000000000000000000" pitchFamily="2" charset="2"/>
              <a:buNone/>
              <a:tabLst/>
              <a:defRPr/>
            </a:pPr>
            <a:r>
              <a:rPr kumimoji="0" lang="ru-RU" sz="2400" b="1" i="0" u="none" strike="noStrike" kern="1200" cap="none" spc="0" normalizeH="0" baseline="0" noProof="0" dirty="0">
                <a:ln>
                  <a:noFill/>
                </a:ln>
                <a:solidFill>
                  <a:srgbClr val="28BE46"/>
                </a:solidFill>
                <a:effectLst/>
                <a:uLnTx/>
                <a:uFillTx/>
                <a:latin typeface="Verdana" panose="020B0604030504040204" pitchFamily="34" charset="0"/>
                <a:ea typeface="Verdana" panose="020B0604030504040204" pitchFamily="34" charset="0"/>
                <a:cs typeface="+mn-cs"/>
              </a:rPr>
              <a:t>1</a:t>
            </a:r>
            <a:endParaRPr kumimoji="0" lang="ru-RU" sz="2400" b="0" i="0" u="none" strike="noStrike" kern="120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cs typeface="+mn-cs"/>
            </a:endParaRPr>
          </a:p>
        </p:txBody>
      </p:sp>
      <p:sp>
        <p:nvSpPr>
          <p:cNvPr id="64" name="Объект 2">
            <a:extLst>
              <a:ext uri="{FF2B5EF4-FFF2-40B4-BE49-F238E27FC236}">
                <a16:creationId xmlns:a16="http://schemas.microsoft.com/office/drawing/2014/main" id="{30EA775E-3AA7-47BA-88FB-B9D842E9E825}"/>
              </a:ext>
            </a:extLst>
          </p:cNvPr>
          <p:cNvSpPr txBox="1">
            <a:spLocks/>
          </p:cNvSpPr>
          <p:nvPr/>
        </p:nvSpPr>
        <p:spPr>
          <a:xfrm>
            <a:off x="8320626" y="5312676"/>
            <a:ext cx="457391" cy="447671"/>
          </a:xfrm>
          <a:prstGeom prst="rect">
            <a:avLst/>
          </a:prstGeom>
        </p:spPr>
        <p:txBody>
          <a:bodyPr/>
          <a:lstStyle>
            <a:lvl1pPr marL="228600" indent="-228600" algn="l" defTabSz="914400" rtl="0" eaLnBrk="1" latinLnBrk="0" hangingPunct="1">
              <a:lnSpc>
                <a:spcPct val="90000"/>
              </a:lnSpc>
              <a:spcBef>
                <a:spcPts val="1000"/>
              </a:spcBef>
              <a:buFont typeface="Wingdings" panose="05000000000000000000" pitchFamily="2" charset="2"/>
              <a:buChar char="§"/>
              <a:defRPr sz="2000"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Wingdings" panose="05000000000000000000" pitchFamily="2" charset="2"/>
              <a:buChar char="§"/>
              <a:defRPr sz="1800" kern="1200">
                <a:solidFill>
                  <a:schemeClr val="bg1"/>
                </a:solidFill>
                <a:latin typeface="+mn-lt"/>
                <a:ea typeface="+mn-ea"/>
                <a:cs typeface="+mn-cs"/>
              </a:defRPr>
            </a:lvl2pPr>
            <a:lvl3pPr marL="1143000" indent="-228600" algn="l" defTabSz="914400" rtl="0" eaLnBrk="1" latinLnBrk="0" hangingPunct="1">
              <a:lnSpc>
                <a:spcPct val="90000"/>
              </a:lnSpc>
              <a:spcBef>
                <a:spcPts val="500"/>
              </a:spcBef>
              <a:buFont typeface="Wingdings" panose="05000000000000000000" pitchFamily="2" charset="2"/>
              <a:buChar char="§"/>
              <a:defRPr sz="1600" kern="1200">
                <a:solidFill>
                  <a:schemeClr val="bg1"/>
                </a:solidFill>
                <a:latin typeface="+mn-lt"/>
                <a:ea typeface="+mn-ea"/>
                <a:cs typeface="+mn-cs"/>
              </a:defRPr>
            </a:lvl3pPr>
            <a:lvl4pPr marL="1600200" indent="-228600" algn="l" defTabSz="914400" rtl="0" eaLnBrk="1" latinLnBrk="0" hangingPunct="1">
              <a:lnSpc>
                <a:spcPct val="90000"/>
              </a:lnSpc>
              <a:spcBef>
                <a:spcPts val="500"/>
              </a:spcBef>
              <a:buFont typeface="Wingdings" panose="05000000000000000000" pitchFamily="2" charset="2"/>
              <a:buChar char="§"/>
              <a:defRPr sz="1400" kern="1200">
                <a:solidFill>
                  <a:schemeClr val="bg1"/>
                </a:solidFill>
                <a:latin typeface="+mn-lt"/>
                <a:ea typeface="+mn-ea"/>
                <a:cs typeface="+mn-cs"/>
              </a:defRPr>
            </a:lvl4pPr>
            <a:lvl5pPr marL="2057400" indent="-228600" algn="l" defTabSz="914400" rtl="0" eaLnBrk="1" latinLnBrk="0" hangingPunct="1">
              <a:lnSpc>
                <a:spcPct val="90000"/>
              </a:lnSpc>
              <a:spcBef>
                <a:spcPts val="500"/>
              </a:spcBef>
              <a:buFont typeface="Wingdings" panose="05000000000000000000" pitchFamily="2" charset="2"/>
              <a:buChar char="§"/>
              <a:defRPr sz="1200" kern="120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Wingdings" panose="05000000000000000000" pitchFamily="2" charset="2"/>
              <a:buNone/>
              <a:tabLst/>
              <a:defRPr/>
            </a:pPr>
            <a:r>
              <a:rPr kumimoji="0" lang="ru-RU" sz="2400" b="1" i="0" u="none" strike="noStrike" kern="1200" cap="none" spc="0" normalizeH="0" baseline="0" noProof="0" dirty="0">
                <a:ln>
                  <a:noFill/>
                </a:ln>
                <a:solidFill>
                  <a:srgbClr val="28BE46"/>
                </a:solidFill>
                <a:effectLst/>
                <a:uLnTx/>
                <a:uFillTx/>
                <a:latin typeface="Verdana" panose="020B0604030504040204" pitchFamily="34" charset="0"/>
                <a:ea typeface="Verdana" panose="020B0604030504040204" pitchFamily="34" charset="0"/>
                <a:cs typeface="+mn-cs"/>
              </a:rPr>
              <a:t>2</a:t>
            </a:r>
            <a:endParaRPr kumimoji="0" lang="ru-RU" sz="2400" b="0" i="0" u="none" strike="noStrike" kern="120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cs typeface="+mn-cs"/>
            </a:endParaRPr>
          </a:p>
        </p:txBody>
      </p:sp>
      <p:sp>
        <p:nvSpPr>
          <p:cNvPr id="65" name="Объект 2">
            <a:extLst>
              <a:ext uri="{FF2B5EF4-FFF2-40B4-BE49-F238E27FC236}">
                <a16:creationId xmlns:a16="http://schemas.microsoft.com/office/drawing/2014/main" id="{76E3191D-3777-4C83-B51A-CD41B34A2E98}"/>
              </a:ext>
            </a:extLst>
          </p:cNvPr>
          <p:cNvSpPr txBox="1">
            <a:spLocks/>
          </p:cNvSpPr>
          <p:nvPr/>
        </p:nvSpPr>
        <p:spPr>
          <a:xfrm>
            <a:off x="8320248" y="5807014"/>
            <a:ext cx="457391" cy="447671"/>
          </a:xfrm>
          <a:prstGeom prst="rect">
            <a:avLst/>
          </a:prstGeom>
        </p:spPr>
        <p:txBody>
          <a:bodyPr/>
          <a:lstStyle>
            <a:lvl1pPr marL="228600" indent="-228600" algn="l" defTabSz="914400" rtl="0" eaLnBrk="1" latinLnBrk="0" hangingPunct="1">
              <a:lnSpc>
                <a:spcPct val="90000"/>
              </a:lnSpc>
              <a:spcBef>
                <a:spcPts val="1000"/>
              </a:spcBef>
              <a:buFont typeface="Wingdings" panose="05000000000000000000" pitchFamily="2" charset="2"/>
              <a:buChar char="§"/>
              <a:defRPr sz="2000"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Wingdings" panose="05000000000000000000" pitchFamily="2" charset="2"/>
              <a:buChar char="§"/>
              <a:defRPr sz="1800" kern="1200">
                <a:solidFill>
                  <a:schemeClr val="bg1"/>
                </a:solidFill>
                <a:latin typeface="+mn-lt"/>
                <a:ea typeface="+mn-ea"/>
                <a:cs typeface="+mn-cs"/>
              </a:defRPr>
            </a:lvl2pPr>
            <a:lvl3pPr marL="1143000" indent="-228600" algn="l" defTabSz="914400" rtl="0" eaLnBrk="1" latinLnBrk="0" hangingPunct="1">
              <a:lnSpc>
                <a:spcPct val="90000"/>
              </a:lnSpc>
              <a:spcBef>
                <a:spcPts val="500"/>
              </a:spcBef>
              <a:buFont typeface="Wingdings" panose="05000000000000000000" pitchFamily="2" charset="2"/>
              <a:buChar char="§"/>
              <a:defRPr sz="1600" kern="1200">
                <a:solidFill>
                  <a:schemeClr val="bg1"/>
                </a:solidFill>
                <a:latin typeface="+mn-lt"/>
                <a:ea typeface="+mn-ea"/>
                <a:cs typeface="+mn-cs"/>
              </a:defRPr>
            </a:lvl3pPr>
            <a:lvl4pPr marL="1600200" indent="-228600" algn="l" defTabSz="914400" rtl="0" eaLnBrk="1" latinLnBrk="0" hangingPunct="1">
              <a:lnSpc>
                <a:spcPct val="90000"/>
              </a:lnSpc>
              <a:spcBef>
                <a:spcPts val="500"/>
              </a:spcBef>
              <a:buFont typeface="Wingdings" panose="05000000000000000000" pitchFamily="2" charset="2"/>
              <a:buChar char="§"/>
              <a:defRPr sz="1400" kern="1200">
                <a:solidFill>
                  <a:schemeClr val="bg1"/>
                </a:solidFill>
                <a:latin typeface="+mn-lt"/>
                <a:ea typeface="+mn-ea"/>
                <a:cs typeface="+mn-cs"/>
              </a:defRPr>
            </a:lvl4pPr>
            <a:lvl5pPr marL="2057400" indent="-228600" algn="l" defTabSz="914400" rtl="0" eaLnBrk="1" latinLnBrk="0" hangingPunct="1">
              <a:lnSpc>
                <a:spcPct val="90000"/>
              </a:lnSpc>
              <a:spcBef>
                <a:spcPts val="500"/>
              </a:spcBef>
              <a:buFont typeface="Wingdings" panose="05000000000000000000" pitchFamily="2" charset="2"/>
              <a:buChar char="§"/>
              <a:defRPr sz="1200" kern="120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Wingdings" panose="05000000000000000000" pitchFamily="2" charset="2"/>
              <a:buNone/>
              <a:tabLst/>
              <a:defRPr/>
            </a:pPr>
            <a:r>
              <a:rPr kumimoji="0" lang="ru-RU" sz="2400" b="1" i="0" u="none" strike="noStrike" kern="1200" cap="none" spc="0" normalizeH="0" baseline="0" noProof="0" dirty="0">
                <a:ln>
                  <a:noFill/>
                </a:ln>
                <a:solidFill>
                  <a:srgbClr val="28BE46"/>
                </a:solidFill>
                <a:effectLst/>
                <a:uLnTx/>
                <a:uFillTx/>
                <a:latin typeface="Verdana" panose="020B0604030504040204" pitchFamily="34" charset="0"/>
                <a:ea typeface="Verdana" panose="020B0604030504040204" pitchFamily="34" charset="0"/>
                <a:cs typeface="+mn-cs"/>
              </a:rPr>
              <a:t>3</a:t>
            </a:r>
            <a:endParaRPr kumimoji="0" lang="ru-RU" sz="2400" b="0" i="0" u="none" strike="noStrike" kern="120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cs typeface="+mn-cs"/>
            </a:endParaRPr>
          </a:p>
        </p:txBody>
      </p:sp>
      <p:sp>
        <p:nvSpPr>
          <p:cNvPr id="78" name="Прямоугольник 77">
            <a:extLst>
              <a:ext uri="{FF2B5EF4-FFF2-40B4-BE49-F238E27FC236}">
                <a16:creationId xmlns:a16="http://schemas.microsoft.com/office/drawing/2014/main" id="{329021D0-5C05-483C-82A9-6AD29AE31BA6}"/>
              </a:ext>
            </a:extLst>
          </p:cNvPr>
          <p:cNvSpPr/>
          <p:nvPr/>
        </p:nvSpPr>
        <p:spPr>
          <a:xfrm>
            <a:off x="1129095" y="1814546"/>
            <a:ext cx="3462406" cy="4493538"/>
          </a:xfrm>
          <a:prstGeom prst="rect">
            <a:avLst/>
          </a:prstGeom>
        </p:spPr>
        <p:txBody>
          <a:bodyPr wrap="square">
            <a:spAutoFit/>
          </a:bodyPr>
          <a:lstStyle/>
          <a:p>
            <a:pPr>
              <a:spcAft>
                <a:spcPts val="1200"/>
              </a:spcAft>
            </a:pPr>
            <a:r>
              <a:rPr lang="ru-RU" sz="2000" b="1" dirty="0">
                <a:solidFill>
                  <a:srgbClr val="28BE46"/>
                </a:solidFill>
                <a:latin typeface="Verdana" panose="020B0604030504040204" pitchFamily="34" charset="0"/>
                <a:ea typeface="Verdana" panose="020B0604030504040204" pitchFamily="34" charset="0"/>
                <a:cs typeface="Tahoma" panose="020B0604030504040204" pitchFamily="34" charset="0"/>
              </a:rPr>
              <a:t>11</a:t>
            </a:r>
            <a:r>
              <a:rPr lang="en-US" sz="2000" b="1" dirty="0">
                <a:solidFill>
                  <a:srgbClr val="28BE46"/>
                </a:solidFill>
                <a:latin typeface="Verdana" panose="020B0604030504040204" pitchFamily="34" charset="0"/>
                <a:ea typeface="Verdana" panose="020B0604030504040204" pitchFamily="34" charset="0"/>
                <a:cs typeface="Tahoma" panose="020B0604030504040204" pitchFamily="34" charset="0"/>
              </a:rPr>
              <a:t>,</a:t>
            </a:r>
            <a:r>
              <a:rPr lang="ru-RU" sz="2000" b="1" dirty="0">
                <a:solidFill>
                  <a:srgbClr val="28BE46"/>
                </a:solidFill>
                <a:latin typeface="Verdana" panose="020B0604030504040204" pitchFamily="34" charset="0"/>
                <a:ea typeface="Verdana" panose="020B0604030504040204" pitchFamily="34" charset="0"/>
                <a:cs typeface="Tahoma" panose="020B0604030504040204" pitchFamily="34" charset="0"/>
              </a:rPr>
              <a:t>553</a:t>
            </a:r>
            <a:r>
              <a:rPr lang="ru-RU" sz="1100" dirty="0">
                <a:latin typeface="Verdana" panose="020B0604030504040204" pitchFamily="34" charset="0"/>
                <a:ea typeface="Verdana" panose="020B0604030504040204" pitchFamily="34" charset="0"/>
                <a:cs typeface="Tahoma" panose="020B0604030504040204" pitchFamily="34" charset="0"/>
              </a:rPr>
              <a:t> </a:t>
            </a:r>
            <a:r>
              <a:rPr lang="en-US" sz="1100" dirty="0">
                <a:latin typeface="Verdana" panose="020B0604030504040204" pitchFamily="34" charset="0"/>
                <a:ea typeface="Verdana" panose="020B0604030504040204" pitchFamily="34" charset="0"/>
                <a:cs typeface="Tahoma" panose="020B0604030504040204" pitchFamily="34" charset="0"/>
              </a:rPr>
              <a:t>students,</a:t>
            </a:r>
            <a:r>
              <a:rPr lang="ru-RU" sz="1100" dirty="0">
                <a:latin typeface="Verdana" panose="020B0604030504040204" pitchFamily="34" charset="0"/>
                <a:ea typeface="Verdana" panose="020B0604030504040204" pitchFamily="34" charset="0"/>
                <a:cs typeface="Tahoma" panose="020B0604030504040204" pitchFamily="34" charset="0"/>
              </a:rPr>
              <a:t> </a:t>
            </a:r>
            <a:br>
              <a:rPr lang="ru-RU" sz="1100" dirty="0">
                <a:latin typeface="Verdana" panose="020B0604030504040204" pitchFamily="34" charset="0"/>
                <a:ea typeface="Verdana" panose="020B0604030504040204" pitchFamily="34" charset="0"/>
                <a:cs typeface="Tahoma" panose="020B0604030504040204" pitchFamily="34" charset="0"/>
              </a:rPr>
            </a:br>
            <a:r>
              <a:rPr lang="en-US" sz="1100" dirty="0">
                <a:latin typeface="Verdana" panose="020B0604030504040204" pitchFamily="34" charset="0"/>
                <a:ea typeface="Verdana" panose="020B0604030504040204" pitchFamily="34" charset="0"/>
                <a:cs typeface="Tahoma" panose="020B0604030504040204" pitchFamily="34" charset="0"/>
              </a:rPr>
              <a:t>including </a:t>
            </a:r>
            <a:r>
              <a:rPr lang="ru-RU" sz="1100" b="1" dirty="0">
                <a:latin typeface="Verdana" panose="020B0604030504040204" pitchFamily="34" charset="0"/>
                <a:ea typeface="Verdana" panose="020B0604030504040204" pitchFamily="34" charset="0"/>
                <a:cs typeface="Tahoma" panose="020B0604030504040204" pitchFamily="34" charset="0"/>
              </a:rPr>
              <a:t>2</a:t>
            </a:r>
            <a:r>
              <a:rPr lang="en-US" sz="1100" b="1" dirty="0">
                <a:latin typeface="Verdana" panose="020B0604030504040204" pitchFamily="34" charset="0"/>
                <a:ea typeface="Verdana" panose="020B0604030504040204" pitchFamily="34" charset="0"/>
                <a:cs typeface="Tahoma" panose="020B0604030504040204" pitchFamily="34" charset="0"/>
              </a:rPr>
              <a:t>,</a:t>
            </a:r>
            <a:r>
              <a:rPr lang="ru-RU" sz="1100" b="1" dirty="0">
                <a:latin typeface="Verdana" panose="020B0604030504040204" pitchFamily="34" charset="0"/>
                <a:ea typeface="Verdana" panose="020B0604030504040204" pitchFamily="34" charset="0"/>
                <a:cs typeface="Tahoma" panose="020B0604030504040204" pitchFamily="34" charset="0"/>
              </a:rPr>
              <a:t>517</a:t>
            </a:r>
            <a:r>
              <a:rPr lang="ru-RU" sz="1100" dirty="0">
                <a:latin typeface="Verdana" panose="020B0604030504040204" pitchFamily="34" charset="0"/>
                <a:ea typeface="Verdana" panose="020B0604030504040204" pitchFamily="34" charset="0"/>
                <a:cs typeface="Tahoma" panose="020B0604030504040204" pitchFamily="34" charset="0"/>
              </a:rPr>
              <a:t> </a:t>
            </a:r>
            <a:r>
              <a:rPr lang="en-US" sz="1100" dirty="0">
                <a:latin typeface="Verdana" panose="020B0604030504040204" pitchFamily="34" charset="0"/>
                <a:ea typeface="Verdana" panose="020B0604030504040204" pitchFamily="34" charset="0"/>
                <a:cs typeface="Tahoma" panose="020B0604030504040204" pitchFamily="34" charset="0"/>
              </a:rPr>
              <a:t>international students from</a:t>
            </a:r>
            <a:r>
              <a:rPr lang="ru-RU" sz="1100" dirty="0">
                <a:latin typeface="Verdana" panose="020B0604030504040204" pitchFamily="34" charset="0"/>
                <a:ea typeface="Verdana" panose="020B0604030504040204" pitchFamily="34" charset="0"/>
                <a:cs typeface="Tahoma" panose="020B0604030504040204" pitchFamily="34" charset="0"/>
              </a:rPr>
              <a:t>  </a:t>
            </a:r>
            <a:r>
              <a:rPr lang="ru-RU" sz="1100" b="1" dirty="0">
                <a:latin typeface="Verdana" panose="020B0604030504040204" pitchFamily="34" charset="0"/>
                <a:ea typeface="Verdana" panose="020B0604030504040204" pitchFamily="34" charset="0"/>
                <a:cs typeface="Tahoma" panose="020B0604030504040204" pitchFamily="34" charset="0"/>
              </a:rPr>
              <a:t>38 </a:t>
            </a:r>
            <a:r>
              <a:rPr lang="en-US" sz="1100" dirty="0">
                <a:latin typeface="Verdana" panose="020B0604030504040204" pitchFamily="34" charset="0"/>
                <a:ea typeface="Verdana" panose="020B0604030504040204" pitchFamily="34" charset="0"/>
                <a:cs typeface="Tahoma" panose="020B0604030504040204" pitchFamily="34" charset="0"/>
              </a:rPr>
              <a:t>countries</a:t>
            </a:r>
            <a:endParaRPr lang="ru-RU" sz="1100" dirty="0">
              <a:latin typeface="Verdana" panose="020B0604030504040204" pitchFamily="34" charset="0"/>
              <a:ea typeface="Verdana" panose="020B0604030504040204" pitchFamily="34" charset="0"/>
              <a:cs typeface="Tahoma" panose="020B0604030504040204" pitchFamily="34" charset="0"/>
            </a:endParaRPr>
          </a:p>
          <a:p>
            <a:pPr>
              <a:spcAft>
                <a:spcPts val="1200"/>
              </a:spcAft>
            </a:pPr>
            <a:r>
              <a:rPr lang="ru-RU" sz="2000" b="1" dirty="0">
                <a:solidFill>
                  <a:srgbClr val="28BE46"/>
                </a:solidFill>
                <a:latin typeface="Verdana" panose="020B0604030504040204" pitchFamily="34" charset="0"/>
                <a:ea typeface="Verdana" panose="020B0604030504040204" pitchFamily="34" charset="0"/>
                <a:cs typeface="Tahoma" panose="020B0604030504040204" pitchFamily="34" charset="0"/>
              </a:rPr>
              <a:t>811</a:t>
            </a:r>
            <a:r>
              <a:rPr lang="ru-RU" sz="1100" dirty="0">
                <a:latin typeface="Verdana" panose="020B0604030504040204" pitchFamily="34" charset="0"/>
                <a:ea typeface="Verdana" panose="020B0604030504040204" pitchFamily="34" charset="0"/>
                <a:cs typeface="Tahoma" panose="020B0604030504040204" pitchFamily="34" charset="0"/>
              </a:rPr>
              <a:t> </a:t>
            </a:r>
            <a:r>
              <a:rPr lang="en-US" sz="1100" dirty="0">
                <a:latin typeface="Verdana" panose="020B0604030504040204" pitchFamily="34" charset="0"/>
                <a:ea typeface="Verdana" panose="020B0604030504040204" pitchFamily="34" charset="0"/>
                <a:cs typeface="Tahoma" panose="020B0604030504040204" pitchFamily="34" charset="0"/>
              </a:rPr>
              <a:t>postgraduate students</a:t>
            </a:r>
            <a:r>
              <a:rPr lang="ru-RU" sz="1100" dirty="0">
                <a:latin typeface="Verdana" panose="020B0604030504040204" pitchFamily="34" charset="0"/>
                <a:ea typeface="Verdana" panose="020B0604030504040204" pitchFamily="34" charset="0"/>
                <a:cs typeface="Tahoma" panose="020B0604030504040204" pitchFamily="34" charset="0"/>
              </a:rPr>
              <a:t> </a:t>
            </a:r>
            <a:br>
              <a:rPr lang="ru-RU" sz="1100" dirty="0">
                <a:latin typeface="Verdana" panose="020B0604030504040204" pitchFamily="34" charset="0"/>
                <a:ea typeface="Verdana" panose="020B0604030504040204" pitchFamily="34" charset="0"/>
                <a:cs typeface="Tahoma" panose="020B0604030504040204" pitchFamily="34" charset="0"/>
              </a:rPr>
            </a:br>
            <a:endParaRPr lang="ru-RU" sz="1100" dirty="0">
              <a:latin typeface="Verdana" panose="020B0604030504040204" pitchFamily="34" charset="0"/>
              <a:ea typeface="Verdana" panose="020B0604030504040204" pitchFamily="34" charset="0"/>
              <a:cs typeface="Tahoma" panose="020B0604030504040204" pitchFamily="34" charset="0"/>
            </a:endParaRPr>
          </a:p>
          <a:p>
            <a:pPr>
              <a:spcAft>
                <a:spcPts val="1200"/>
              </a:spcAft>
            </a:pPr>
            <a:r>
              <a:rPr lang="ru-RU" sz="2000" b="1" dirty="0">
                <a:solidFill>
                  <a:srgbClr val="28BE46"/>
                </a:solidFill>
                <a:latin typeface="Verdana" panose="020B0604030504040204" pitchFamily="34" charset="0"/>
                <a:ea typeface="Verdana" panose="020B0604030504040204" pitchFamily="34" charset="0"/>
                <a:cs typeface="Tahoma" panose="020B0604030504040204" pitchFamily="34" charset="0"/>
              </a:rPr>
              <a:t>1</a:t>
            </a:r>
            <a:r>
              <a:rPr lang="en-US" sz="2000" b="1" dirty="0">
                <a:solidFill>
                  <a:srgbClr val="28BE46"/>
                </a:solidFill>
                <a:latin typeface="Verdana" panose="020B0604030504040204" pitchFamily="34" charset="0"/>
                <a:ea typeface="Verdana" panose="020B0604030504040204" pitchFamily="34" charset="0"/>
                <a:cs typeface="Tahoma" panose="020B0604030504040204" pitchFamily="34" charset="0"/>
              </a:rPr>
              <a:t>,</a:t>
            </a:r>
            <a:r>
              <a:rPr lang="ru-RU" sz="2000" b="1" dirty="0">
                <a:solidFill>
                  <a:srgbClr val="28BE46"/>
                </a:solidFill>
                <a:latin typeface="Verdana" panose="020B0604030504040204" pitchFamily="34" charset="0"/>
                <a:ea typeface="Verdana" panose="020B0604030504040204" pitchFamily="34" charset="0"/>
                <a:cs typeface="Tahoma" panose="020B0604030504040204" pitchFamily="34" charset="0"/>
              </a:rPr>
              <a:t>230</a:t>
            </a:r>
            <a:r>
              <a:rPr lang="ru-RU" sz="1100" dirty="0">
                <a:latin typeface="Verdana" panose="020B0604030504040204" pitchFamily="34" charset="0"/>
                <a:ea typeface="Verdana" panose="020B0604030504040204" pitchFamily="34" charset="0"/>
                <a:cs typeface="Tahoma" panose="020B0604030504040204" pitchFamily="34" charset="0"/>
              </a:rPr>
              <a:t> </a:t>
            </a:r>
            <a:r>
              <a:rPr lang="en-US" sz="1100" dirty="0">
                <a:latin typeface="Verdana" panose="020B0604030504040204" pitchFamily="34" charset="0"/>
                <a:ea typeface="Verdana" panose="020B0604030504040204" pitchFamily="34" charset="0"/>
                <a:cs typeface="Tahoma" panose="020B0604030504040204" pitchFamily="34" charset="0"/>
              </a:rPr>
              <a:t>academic faculty</a:t>
            </a:r>
            <a:endParaRPr lang="ru-RU" sz="1100" dirty="0">
              <a:latin typeface="Verdana" panose="020B0604030504040204" pitchFamily="34" charset="0"/>
              <a:ea typeface="Verdana" panose="020B0604030504040204" pitchFamily="34" charset="0"/>
              <a:cs typeface="Tahoma" panose="020B0604030504040204" pitchFamily="34" charset="0"/>
            </a:endParaRPr>
          </a:p>
          <a:p>
            <a:pPr>
              <a:spcAft>
                <a:spcPts val="1200"/>
              </a:spcAft>
            </a:pPr>
            <a:r>
              <a:rPr lang="ru-RU" sz="2000" b="1" dirty="0">
                <a:solidFill>
                  <a:srgbClr val="28BE46"/>
                </a:solidFill>
                <a:latin typeface="Verdana" panose="020B0604030504040204" pitchFamily="34" charset="0"/>
                <a:ea typeface="Verdana" panose="020B0604030504040204" pitchFamily="34" charset="0"/>
                <a:cs typeface="Tahoma" panose="020B0604030504040204" pitchFamily="34" charset="0"/>
              </a:rPr>
              <a:t>3</a:t>
            </a:r>
            <a:r>
              <a:rPr lang="en-US" sz="2000" b="1" dirty="0">
                <a:solidFill>
                  <a:srgbClr val="28BE46"/>
                </a:solidFill>
                <a:latin typeface="Verdana" panose="020B0604030504040204" pitchFamily="34" charset="0"/>
                <a:ea typeface="Verdana" panose="020B0604030504040204" pitchFamily="34" charset="0"/>
                <a:cs typeface="Tahoma" panose="020B0604030504040204" pitchFamily="34" charset="0"/>
              </a:rPr>
              <a:t>,</a:t>
            </a:r>
            <a:r>
              <a:rPr lang="ru-RU" sz="2000" b="1" dirty="0">
                <a:solidFill>
                  <a:srgbClr val="28BE46"/>
                </a:solidFill>
                <a:latin typeface="Verdana" panose="020B0604030504040204" pitchFamily="34" charset="0"/>
                <a:ea typeface="Verdana" panose="020B0604030504040204" pitchFamily="34" charset="0"/>
                <a:cs typeface="Tahoma" panose="020B0604030504040204" pitchFamily="34" charset="0"/>
              </a:rPr>
              <a:t>555</a:t>
            </a:r>
            <a:r>
              <a:rPr lang="ru-RU" sz="1100" dirty="0">
                <a:latin typeface="Verdana" panose="020B0604030504040204" pitchFamily="34" charset="0"/>
                <a:ea typeface="Verdana" panose="020B0604030504040204" pitchFamily="34" charset="0"/>
                <a:cs typeface="Tahoma" panose="020B0604030504040204" pitchFamily="34" charset="0"/>
              </a:rPr>
              <a:t> </a:t>
            </a:r>
            <a:r>
              <a:rPr lang="en-US" sz="1100" dirty="0">
                <a:latin typeface="Verdana" panose="020B0604030504040204" pitchFamily="34" charset="0"/>
                <a:ea typeface="Verdana" panose="020B0604030504040204" pitchFamily="34" charset="0"/>
                <a:cs typeface="Tahoma" panose="020B0604030504040204" pitchFamily="34" charset="0"/>
              </a:rPr>
              <a:t>total staff</a:t>
            </a:r>
            <a:endParaRPr lang="ru-RU" sz="1100" dirty="0">
              <a:latin typeface="Verdana" panose="020B0604030504040204" pitchFamily="34" charset="0"/>
              <a:ea typeface="Verdana" panose="020B0604030504040204" pitchFamily="34" charset="0"/>
              <a:cs typeface="Tahoma" panose="020B0604030504040204" pitchFamily="34" charset="0"/>
            </a:endParaRPr>
          </a:p>
          <a:p>
            <a:pPr>
              <a:spcAft>
                <a:spcPts val="1200"/>
              </a:spcAft>
            </a:pPr>
            <a:r>
              <a:rPr lang="ru-RU" sz="2000" b="1" dirty="0">
                <a:solidFill>
                  <a:srgbClr val="28BE46"/>
                </a:solidFill>
                <a:latin typeface="Verdana" panose="020B0604030504040204" pitchFamily="34" charset="0"/>
                <a:ea typeface="Verdana" panose="020B0604030504040204" pitchFamily="34" charset="0"/>
                <a:cs typeface="Tahoma" panose="020B0604030504040204" pitchFamily="34" charset="0"/>
              </a:rPr>
              <a:t>30</a:t>
            </a:r>
            <a:r>
              <a:rPr lang="ru-RU" sz="1100" dirty="0">
                <a:latin typeface="Verdana" panose="020B0604030504040204" pitchFamily="34" charset="0"/>
                <a:ea typeface="Verdana" panose="020B0604030504040204" pitchFamily="34" charset="0"/>
                <a:cs typeface="Tahoma" panose="020B0604030504040204" pitchFamily="34" charset="0"/>
              </a:rPr>
              <a:t> </a:t>
            </a:r>
            <a:r>
              <a:rPr lang="en-US" sz="1100" dirty="0">
                <a:latin typeface="Verdana" panose="020B0604030504040204" pitchFamily="34" charset="0"/>
                <a:ea typeface="Verdana" panose="020B0604030504040204" pitchFamily="34" charset="0"/>
                <a:cs typeface="Tahoma" panose="020B0604030504040204" pitchFamily="34" charset="0"/>
              </a:rPr>
              <a:t>bachelor’s programs and</a:t>
            </a:r>
            <a:br>
              <a:rPr lang="ru-RU" sz="1100" dirty="0">
                <a:latin typeface="Verdana" panose="020B0604030504040204" pitchFamily="34" charset="0"/>
                <a:ea typeface="Verdana" panose="020B0604030504040204" pitchFamily="34" charset="0"/>
                <a:cs typeface="Tahoma" panose="020B0604030504040204" pitchFamily="34" charset="0"/>
              </a:rPr>
            </a:br>
            <a:r>
              <a:rPr lang="ru-RU" sz="2000" b="1" dirty="0">
                <a:solidFill>
                  <a:srgbClr val="28BE46"/>
                </a:solidFill>
                <a:latin typeface="Verdana" panose="020B0604030504040204" pitchFamily="34" charset="0"/>
                <a:ea typeface="Verdana" panose="020B0604030504040204" pitchFamily="34" charset="0"/>
                <a:cs typeface="Tahoma" panose="020B0604030504040204" pitchFamily="34" charset="0"/>
              </a:rPr>
              <a:t>5</a:t>
            </a:r>
            <a:r>
              <a:rPr lang="ru-RU" sz="1100" b="1" dirty="0">
                <a:solidFill>
                  <a:srgbClr val="28BE46"/>
                </a:solidFill>
                <a:latin typeface="Verdana" panose="020B0604030504040204" pitchFamily="34" charset="0"/>
                <a:ea typeface="Verdana" panose="020B0604030504040204" pitchFamily="34" charset="0"/>
                <a:cs typeface="Tahoma" panose="020B0604030504040204" pitchFamily="34" charset="0"/>
              </a:rPr>
              <a:t> </a:t>
            </a:r>
            <a:r>
              <a:rPr lang="en-US" sz="1100" dirty="0">
                <a:latin typeface="Verdana" panose="020B0604030504040204" pitchFamily="34" charset="0"/>
                <a:ea typeface="Verdana" panose="020B0604030504040204" pitchFamily="34" charset="0"/>
                <a:cs typeface="Tahoma" panose="020B0604030504040204" pitchFamily="34" charset="0"/>
              </a:rPr>
              <a:t>specialist programs</a:t>
            </a:r>
            <a:endParaRPr lang="ru-RU" sz="1100" dirty="0">
              <a:latin typeface="Verdana" panose="020B0604030504040204" pitchFamily="34" charset="0"/>
              <a:ea typeface="Verdana" panose="020B0604030504040204" pitchFamily="34" charset="0"/>
              <a:cs typeface="Tahoma" panose="020B0604030504040204" pitchFamily="34" charset="0"/>
            </a:endParaRPr>
          </a:p>
          <a:p>
            <a:pPr>
              <a:spcAft>
                <a:spcPts val="1200"/>
              </a:spcAft>
            </a:pPr>
            <a:r>
              <a:rPr lang="ru-RU" sz="2000" b="1" dirty="0">
                <a:solidFill>
                  <a:srgbClr val="28BE46"/>
                </a:solidFill>
                <a:latin typeface="Verdana" panose="020B0604030504040204" pitchFamily="34" charset="0"/>
                <a:ea typeface="Verdana" panose="020B0604030504040204" pitchFamily="34" charset="0"/>
                <a:cs typeface="Tahoma" panose="020B0604030504040204" pitchFamily="34" charset="0"/>
              </a:rPr>
              <a:t>34</a:t>
            </a:r>
            <a:r>
              <a:rPr lang="ru-RU" sz="1100" dirty="0">
                <a:latin typeface="Verdana" panose="020B0604030504040204" pitchFamily="34" charset="0"/>
                <a:ea typeface="Verdana" panose="020B0604030504040204" pitchFamily="34" charset="0"/>
                <a:cs typeface="Tahoma" panose="020B0604030504040204" pitchFamily="34" charset="0"/>
              </a:rPr>
              <a:t> </a:t>
            </a:r>
            <a:r>
              <a:rPr lang="en-US" sz="1100" dirty="0">
                <a:latin typeface="Verdana" panose="020B0604030504040204" pitchFamily="34" charset="0"/>
                <a:ea typeface="Verdana" panose="020B0604030504040204" pitchFamily="34" charset="0"/>
                <a:cs typeface="Tahoma" panose="020B0604030504040204" pitchFamily="34" charset="0"/>
              </a:rPr>
              <a:t>master’s programs</a:t>
            </a:r>
            <a:endParaRPr lang="ru-RU" sz="1100" dirty="0">
              <a:latin typeface="Verdana" panose="020B0604030504040204" pitchFamily="34" charset="0"/>
              <a:ea typeface="Verdana" panose="020B0604030504040204" pitchFamily="34" charset="0"/>
              <a:cs typeface="Tahoma" panose="020B0604030504040204" pitchFamily="34" charset="0"/>
            </a:endParaRPr>
          </a:p>
          <a:p>
            <a:pPr>
              <a:spcAft>
                <a:spcPts val="1200"/>
              </a:spcAft>
            </a:pPr>
            <a:r>
              <a:rPr lang="ru-RU" sz="2000" b="1" dirty="0">
                <a:solidFill>
                  <a:srgbClr val="28BE46"/>
                </a:solidFill>
                <a:latin typeface="Verdana" panose="020B0604030504040204" pitchFamily="34" charset="0"/>
                <a:ea typeface="Verdana" panose="020B0604030504040204" pitchFamily="34" charset="0"/>
                <a:cs typeface="Tahoma" panose="020B0604030504040204" pitchFamily="34" charset="0"/>
              </a:rPr>
              <a:t>3</a:t>
            </a:r>
            <a:r>
              <a:rPr lang="en-US" sz="2000" b="1" dirty="0">
                <a:solidFill>
                  <a:srgbClr val="28BE46"/>
                </a:solidFill>
                <a:latin typeface="Verdana" panose="020B0604030504040204" pitchFamily="34" charset="0"/>
                <a:ea typeface="Verdana" panose="020B0604030504040204" pitchFamily="34" charset="0"/>
                <a:cs typeface="Tahoma" panose="020B0604030504040204" pitchFamily="34" charset="0"/>
              </a:rPr>
              <a:t>,</a:t>
            </a:r>
            <a:r>
              <a:rPr lang="ru-RU" sz="2000" b="1" dirty="0">
                <a:solidFill>
                  <a:srgbClr val="28BE46"/>
                </a:solidFill>
                <a:latin typeface="Verdana" panose="020B0604030504040204" pitchFamily="34" charset="0"/>
                <a:ea typeface="Verdana" panose="020B0604030504040204" pitchFamily="34" charset="0"/>
                <a:cs typeface="Tahoma" panose="020B0604030504040204" pitchFamily="34" charset="0"/>
              </a:rPr>
              <a:t>573 </a:t>
            </a:r>
            <a:r>
              <a:rPr lang="en-US" sz="1100" dirty="0">
                <a:latin typeface="Verdana" panose="020B0604030504040204" pitchFamily="34" charset="0"/>
                <a:ea typeface="Verdana" panose="020B0604030504040204" pitchFamily="34" charset="0"/>
                <a:cs typeface="Tahoma" panose="020B0604030504040204" pitchFamily="34" charset="0"/>
              </a:rPr>
              <a:t>state-funded slots in</a:t>
            </a:r>
            <a:r>
              <a:rPr lang="ru-RU" sz="1100" dirty="0">
                <a:latin typeface="Verdana" panose="020B0604030504040204" pitchFamily="34" charset="0"/>
                <a:ea typeface="Verdana" panose="020B0604030504040204" pitchFamily="34" charset="0"/>
                <a:cs typeface="Tahoma" panose="020B0604030504040204" pitchFamily="34" charset="0"/>
              </a:rPr>
              <a:t> 2023 (</a:t>
            </a:r>
            <a:r>
              <a:rPr lang="en-US" sz="1100" dirty="0">
                <a:latin typeface="Verdana" panose="020B0604030504040204" pitchFamily="34" charset="0"/>
                <a:ea typeface="Verdana" panose="020B0604030504040204" pitchFamily="34" charset="0"/>
                <a:cs typeface="Tahoma" panose="020B0604030504040204" pitchFamily="34" charset="0"/>
              </a:rPr>
              <a:t>bachelor’s, specialist, master’s and postgraduate</a:t>
            </a:r>
            <a:r>
              <a:rPr lang="ru-RU" sz="1100" dirty="0">
                <a:latin typeface="Verdana" panose="020B0604030504040204" pitchFamily="34" charset="0"/>
                <a:ea typeface="Verdana" panose="020B0604030504040204" pitchFamily="34" charset="0"/>
                <a:cs typeface="Tahoma" panose="020B0604030504040204" pitchFamily="34" charset="0"/>
              </a:rPr>
              <a:t>)</a:t>
            </a:r>
          </a:p>
        </p:txBody>
      </p:sp>
      <p:grpSp>
        <p:nvGrpSpPr>
          <p:cNvPr id="81" name="Группа 80">
            <a:extLst>
              <a:ext uri="{FF2B5EF4-FFF2-40B4-BE49-F238E27FC236}">
                <a16:creationId xmlns:a16="http://schemas.microsoft.com/office/drawing/2014/main" id="{9B02E6E7-BF54-4107-9F05-341D60130895}"/>
              </a:ext>
            </a:extLst>
          </p:cNvPr>
          <p:cNvGrpSpPr/>
          <p:nvPr/>
        </p:nvGrpSpPr>
        <p:grpSpPr>
          <a:xfrm>
            <a:off x="710093" y="5665417"/>
            <a:ext cx="297806" cy="76200"/>
            <a:chOff x="2901950" y="2520999"/>
            <a:chExt cx="297806" cy="76200"/>
          </a:xfrm>
        </p:grpSpPr>
        <p:cxnSp>
          <p:nvCxnSpPr>
            <p:cNvPr id="86" name="Прямая соединительная линия 85">
              <a:extLst>
                <a:ext uri="{FF2B5EF4-FFF2-40B4-BE49-F238E27FC236}">
                  <a16:creationId xmlns:a16="http://schemas.microsoft.com/office/drawing/2014/main" id="{36255801-CE47-4625-A686-4C315367AFE1}"/>
                </a:ext>
              </a:extLst>
            </p:cNvPr>
            <p:cNvCxnSpPr/>
            <p:nvPr/>
          </p:nvCxnSpPr>
          <p:spPr>
            <a:xfrm>
              <a:off x="2901950" y="2559099"/>
              <a:ext cx="244784"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90" name="Овал 89">
              <a:extLst>
                <a:ext uri="{FF2B5EF4-FFF2-40B4-BE49-F238E27FC236}">
                  <a16:creationId xmlns:a16="http://schemas.microsoft.com/office/drawing/2014/main" id="{BF936B15-496D-4AF2-936E-E36077C4B68C}"/>
                </a:ext>
              </a:extLst>
            </p:cNvPr>
            <p:cNvSpPr/>
            <p:nvPr/>
          </p:nvSpPr>
          <p:spPr>
            <a:xfrm>
              <a:off x="3123556" y="2520999"/>
              <a:ext cx="76200" cy="7620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ru-RU"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cxnSp>
        <p:nvCxnSpPr>
          <p:cNvPr id="91" name="Прямая соединительная линия 90">
            <a:extLst>
              <a:ext uri="{FF2B5EF4-FFF2-40B4-BE49-F238E27FC236}">
                <a16:creationId xmlns:a16="http://schemas.microsoft.com/office/drawing/2014/main" id="{4F9B6901-6B4B-4B60-A041-9EE2670F4531}"/>
              </a:ext>
            </a:extLst>
          </p:cNvPr>
          <p:cNvCxnSpPr/>
          <p:nvPr/>
        </p:nvCxnSpPr>
        <p:spPr>
          <a:xfrm>
            <a:off x="5022206" y="2784502"/>
            <a:ext cx="6753171"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92" name="Прямая соединительная линия 91">
            <a:extLst>
              <a:ext uri="{FF2B5EF4-FFF2-40B4-BE49-F238E27FC236}">
                <a16:creationId xmlns:a16="http://schemas.microsoft.com/office/drawing/2014/main" id="{4F9B6901-6B4B-4B60-A041-9EE2670F4531}"/>
              </a:ext>
            </a:extLst>
          </p:cNvPr>
          <p:cNvCxnSpPr/>
          <p:nvPr/>
        </p:nvCxnSpPr>
        <p:spPr>
          <a:xfrm>
            <a:off x="5022206" y="3859659"/>
            <a:ext cx="6753171"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pic>
        <p:nvPicPr>
          <p:cNvPr id="3" name="Рисунок 2">
            <a:extLst>
              <a:ext uri="{FF2B5EF4-FFF2-40B4-BE49-F238E27FC236}">
                <a16:creationId xmlns:a16="http://schemas.microsoft.com/office/drawing/2014/main" id="{2A1E2F4D-35B5-7ED7-54F6-7CB08B34E50A}"/>
              </a:ext>
            </a:extLst>
          </p:cNvPr>
          <p:cNvPicPr>
            <a:picLocks noChangeAspect="1"/>
          </p:cNvPicPr>
          <p:nvPr/>
        </p:nvPicPr>
        <p:blipFill>
          <a:blip r:embed="rId7">
            <a:extLst>
              <a:ext uri="{28A0092B-C50C-407E-A947-70E740481C1C}">
                <a14:useLocalDpi xmlns:a14="http://schemas.microsoft.com/office/drawing/2010/main" val="0"/>
              </a:ext>
            </a:extLst>
          </a:blip>
          <a:srcRect/>
          <a:stretch/>
        </p:blipFill>
        <p:spPr>
          <a:xfrm>
            <a:off x="9908652" y="561895"/>
            <a:ext cx="1946933" cy="457393"/>
          </a:xfrm>
          <a:prstGeom prst="rect">
            <a:avLst/>
          </a:prstGeom>
        </p:spPr>
      </p:pic>
    </p:spTree>
    <p:extLst>
      <p:ext uri="{BB962C8B-B14F-4D97-AF65-F5344CB8AC3E}">
        <p14:creationId xmlns:p14="http://schemas.microsoft.com/office/powerpoint/2010/main" val="199292445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5" name="Группа 94">
            <a:extLst>
              <a:ext uri="{FF2B5EF4-FFF2-40B4-BE49-F238E27FC236}">
                <a16:creationId xmlns:a16="http://schemas.microsoft.com/office/drawing/2014/main" id="{191AFEDB-5260-42A7-A0B6-68F2908DDE7B}"/>
              </a:ext>
            </a:extLst>
          </p:cNvPr>
          <p:cNvGrpSpPr/>
          <p:nvPr/>
        </p:nvGrpSpPr>
        <p:grpSpPr>
          <a:xfrm>
            <a:off x="0" y="-9784"/>
            <a:ext cx="12192000" cy="1460191"/>
            <a:chOff x="0" y="-9784"/>
            <a:chExt cx="12192000" cy="1460191"/>
          </a:xfrm>
        </p:grpSpPr>
        <p:pic>
          <p:nvPicPr>
            <p:cNvPr id="96" name="Рисунок 95">
              <a:extLst>
                <a:ext uri="{FF2B5EF4-FFF2-40B4-BE49-F238E27FC236}">
                  <a16:creationId xmlns:a16="http://schemas.microsoft.com/office/drawing/2014/main" id="{32F338FB-2DB4-4AA4-BC83-463DEAA3097B}"/>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b="68794"/>
            <a:stretch/>
          </p:blipFill>
          <p:spPr>
            <a:xfrm>
              <a:off x="0" y="1"/>
              <a:ext cx="12192000" cy="1433698"/>
            </a:xfrm>
            <a:prstGeom prst="rect">
              <a:avLst/>
            </a:prstGeom>
          </p:spPr>
        </p:pic>
        <p:sp>
          <p:nvSpPr>
            <p:cNvPr id="97" name="Прямоугольник 96">
              <a:extLst>
                <a:ext uri="{FF2B5EF4-FFF2-40B4-BE49-F238E27FC236}">
                  <a16:creationId xmlns:a16="http://schemas.microsoft.com/office/drawing/2014/main" id="{6648898F-3CBD-462E-A85D-AFA64D4E378B}"/>
                </a:ext>
              </a:extLst>
            </p:cNvPr>
            <p:cNvSpPr/>
            <p:nvPr/>
          </p:nvSpPr>
          <p:spPr>
            <a:xfrm>
              <a:off x="0" y="-9784"/>
              <a:ext cx="12192000" cy="1460191"/>
            </a:xfrm>
            <a:prstGeom prst="rect">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ru-RU" sz="1100" b="0" i="0" u="none" strike="noStrike" kern="1200" cap="none" spc="0" normalizeH="0" baseline="0" noProof="0">
                <a:ln>
                  <a:noFill/>
                </a:ln>
                <a:solidFill>
                  <a:prstClr val="white"/>
                </a:solidFill>
                <a:effectLst/>
                <a:uLnTx/>
                <a:uFillTx/>
                <a:latin typeface="Verdana" panose="020B0604030504040204" pitchFamily="34" charset="0"/>
                <a:ea typeface="Verdana" panose="020B0604030504040204" pitchFamily="34" charset="0"/>
                <a:cs typeface="+mn-cs"/>
              </a:endParaRPr>
            </a:p>
          </p:txBody>
        </p:sp>
      </p:grpSp>
      <p:sp>
        <p:nvSpPr>
          <p:cNvPr id="2" name="Заголовок 1"/>
          <p:cNvSpPr>
            <a:spLocks noGrp="1"/>
          </p:cNvSpPr>
          <p:nvPr>
            <p:ph type="title"/>
          </p:nvPr>
        </p:nvSpPr>
        <p:spPr/>
        <p:txBody>
          <a:bodyPr>
            <a:normAutofit/>
          </a:bodyPr>
          <a:lstStyle/>
          <a:p>
            <a:r>
              <a:rPr lang="en-US" sz="2800" dirty="0"/>
              <a:t>UNIVERSITY STRUCTURE</a:t>
            </a:r>
            <a:endParaRPr lang="ru-RU" sz="2800" dirty="0"/>
          </a:p>
        </p:txBody>
      </p:sp>
      <p:sp>
        <p:nvSpPr>
          <p:cNvPr id="4" name="Номер слайда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FB01171-4708-4AD9-BE15-8E46DD0D33DE}" type="slidenum">
              <a:rPr kumimoji="0" lang="ru-RU" sz="900" b="0" i="0" u="none" strike="noStrike" kern="1200" cap="none" spc="0" normalizeH="0" baseline="0" noProof="0" smtClean="0">
                <a:ln>
                  <a:noFill/>
                </a:ln>
                <a:solidFill>
                  <a:srgbClr val="AEAEAE"/>
                </a:solidFill>
                <a:effectLst/>
                <a:uLnTx/>
                <a:uFillTx/>
                <a:latin typeface="Verdana" panose="020B0604030504040204" pitchFamily="34" charset="0"/>
                <a:ea typeface="Verdana" panose="020B0604030504040204" pitchFamily="34" charset="0"/>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ru-RU" sz="900" b="0" i="0" u="none" strike="noStrike" kern="1200" cap="none" spc="0" normalizeH="0" baseline="0" noProof="0" dirty="0">
              <a:ln>
                <a:noFill/>
              </a:ln>
              <a:solidFill>
                <a:srgbClr val="AEAEAE"/>
              </a:solidFill>
              <a:effectLst/>
              <a:uLnTx/>
              <a:uFillTx/>
              <a:latin typeface="Verdana" panose="020B0604030504040204" pitchFamily="34" charset="0"/>
              <a:ea typeface="Verdana" panose="020B0604030504040204" pitchFamily="34" charset="0"/>
              <a:cs typeface="+mn-cs"/>
            </a:endParaRPr>
          </a:p>
        </p:txBody>
      </p:sp>
      <p:grpSp>
        <p:nvGrpSpPr>
          <p:cNvPr id="5" name="Группа 4"/>
          <p:cNvGrpSpPr/>
          <p:nvPr/>
        </p:nvGrpSpPr>
        <p:grpSpPr>
          <a:xfrm>
            <a:off x="722031" y="763830"/>
            <a:ext cx="10296128" cy="5957645"/>
            <a:chOff x="722031" y="921870"/>
            <a:chExt cx="10296128" cy="5957645"/>
          </a:xfrm>
        </p:grpSpPr>
        <p:sp>
          <p:nvSpPr>
            <p:cNvPr id="16" name="Прямоугольник 15"/>
            <p:cNvSpPr/>
            <p:nvPr/>
          </p:nvSpPr>
          <p:spPr>
            <a:xfrm>
              <a:off x="1483629" y="2477269"/>
              <a:ext cx="5698348" cy="574256"/>
            </a:xfrm>
            <a:prstGeom prst="rect">
              <a:avLst/>
            </a:prstGeom>
            <a:solidFill>
              <a:srgbClr val="2384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ru-RU" sz="1100" b="0" i="0" u="none" strike="noStrike" kern="1200" cap="none" spc="0" normalizeH="0" baseline="0" noProof="0">
                <a:ln>
                  <a:noFill/>
                </a:ln>
                <a:solidFill>
                  <a:prstClr val="white"/>
                </a:solidFill>
                <a:effectLst/>
                <a:uLnTx/>
                <a:uFillTx/>
                <a:latin typeface="Verdana" panose="020B0604030504040204" pitchFamily="34" charset="0"/>
                <a:ea typeface="Verdana" panose="020B0604030504040204" pitchFamily="34" charset="0"/>
                <a:cs typeface="+mn-cs"/>
              </a:endParaRPr>
            </a:p>
          </p:txBody>
        </p:sp>
        <p:sp>
          <p:nvSpPr>
            <p:cNvPr id="6" name="Заголовок 1"/>
            <p:cNvSpPr txBox="1">
              <a:spLocks/>
            </p:cNvSpPr>
            <p:nvPr/>
          </p:nvSpPr>
          <p:spPr>
            <a:xfrm rot="16200000">
              <a:off x="-1287268" y="3943115"/>
              <a:ext cx="4945699" cy="927101"/>
            </a:xfrm>
            <a:prstGeom prst="rect">
              <a:avLst/>
            </a:prstGeom>
          </p:spPr>
          <p:txBody>
            <a:bodyPr vert="horz" lIns="91440" tIns="45720" rIns="91440" bIns="45720" rtlCol="0" anchor="ctr">
              <a:normAutofit/>
            </a:bodyPr>
            <a:lstStyle>
              <a:lvl1pPr marL="180975" indent="0" algn="l" defTabSz="914400" rtl="0" eaLnBrk="1" latinLnBrk="0" hangingPunct="1">
                <a:lnSpc>
                  <a:spcPct val="90000"/>
                </a:lnSpc>
                <a:spcBef>
                  <a:spcPct val="0"/>
                </a:spcBef>
                <a:buNone/>
                <a:defRPr sz="3000" b="1" kern="1200">
                  <a:solidFill>
                    <a:schemeClr val="tx1"/>
                  </a:solidFill>
                  <a:latin typeface="+mn-lt"/>
                  <a:ea typeface="+mj-ea"/>
                  <a:cs typeface="+mj-cs"/>
                </a:defRPr>
              </a:lvl1pPr>
            </a:lstStyle>
            <a:p>
              <a:pPr marL="180975" marR="0" lvl="0" indent="0" algn="l" defTabSz="914400" rtl="0" eaLnBrk="1" fontAlgn="auto" latinLnBrk="0" hangingPunct="1">
                <a:lnSpc>
                  <a:spcPct val="90000"/>
                </a:lnSpc>
                <a:spcBef>
                  <a:spcPct val="0"/>
                </a:spcBef>
                <a:spcAft>
                  <a:spcPts val="0"/>
                </a:spcAft>
                <a:buClrTx/>
                <a:buSzTx/>
                <a:buFontTx/>
                <a:buNone/>
                <a:tabLst/>
                <a:defRPr/>
              </a:pPr>
              <a:r>
                <a:rPr kumimoji="0" lang="en-US" sz="1400" b="1" i="0" u="none" strike="noStrike" kern="120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cs typeface="+mj-cs"/>
                </a:rPr>
                <a:t>School of Core Engineering Education</a:t>
              </a:r>
              <a:endParaRPr kumimoji="0" lang="ru-RU" sz="1400" b="1" i="0" u="none" strike="noStrike" kern="120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cs typeface="+mj-cs"/>
              </a:endParaRPr>
            </a:p>
          </p:txBody>
        </p:sp>
        <p:sp>
          <p:nvSpPr>
            <p:cNvPr id="3" name="Прямоугольник 2"/>
            <p:cNvSpPr/>
            <p:nvPr/>
          </p:nvSpPr>
          <p:spPr>
            <a:xfrm>
              <a:off x="993288" y="6700875"/>
              <a:ext cx="405562" cy="86751"/>
            </a:xfrm>
            <a:prstGeom prst="rect">
              <a:avLst/>
            </a:prstGeom>
            <a:solidFill>
              <a:srgbClr val="6CCBD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ru-RU" sz="1100" b="0" i="0" u="none" strike="noStrike" kern="1200" cap="none" spc="0" normalizeH="0" baseline="0" noProof="0">
                <a:ln>
                  <a:noFill/>
                </a:ln>
                <a:solidFill>
                  <a:prstClr val="white"/>
                </a:solidFill>
                <a:effectLst/>
                <a:uLnTx/>
                <a:uFillTx/>
                <a:latin typeface="Verdana" panose="020B0604030504040204" pitchFamily="34" charset="0"/>
                <a:ea typeface="Verdana" panose="020B0604030504040204" pitchFamily="34" charset="0"/>
                <a:cs typeface="+mn-cs"/>
              </a:endParaRPr>
            </a:p>
          </p:txBody>
        </p:sp>
        <p:sp>
          <p:nvSpPr>
            <p:cNvPr id="8" name="Прямоугольник 7"/>
            <p:cNvSpPr/>
            <p:nvPr/>
          </p:nvSpPr>
          <p:spPr>
            <a:xfrm>
              <a:off x="1483629" y="1429023"/>
              <a:ext cx="5698348" cy="415803"/>
            </a:xfrm>
            <a:prstGeom prst="rect">
              <a:avLst/>
            </a:prstGeom>
            <a:solidFill>
              <a:srgbClr val="2384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ru-RU" sz="1100" b="0" i="0" u="none" strike="noStrike" kern="1200" cap="none" spc="0" normalizeH="0" baseline="0" noProof="0">
                <a:ln>
                  <a:noFill/>
                </a:ln>
                <a:solidFill>
                  <a:prstClr val="white"/>
                </a:solidFill>
                <a:effectLst/>
                <a:uLnTx/>
                <a:uFillTx/>
                <a:latin typeface="Verdana" panose="020B0604030504040204" pitchFamily="34" charset="0"/>
                <a:ea typeface="Verdana" panose="020B0604030504040204" pitchFamily="34" charset="0"/>
                <a:cs typeface="+mn-cs"/>
              </a:endParaRPr>
            </a:p>
          </p:txBody>
        </p:sp>
        <p:sp>
          <p:nvSpPr>
            <p:cNvPr id="9" name="Прямоугольник 8"/>
            <p:cNvSpPr/>
            <p:nvPr/>
          </p:nvSpPr>
          <p:spPr>
            <a:xfrm>
              <a:off x="7181978" y="1443483"/>
              <a:ext cx="2995952" cy="1584831"/>
            </a:xfrm>
            <a:prstGeom prst="rect">
              <a:avLst/>
            </a:prstGeom>
            <a:solidFill>
              <a:schemeClr val="bg1">
                <a:lumMod val="95000"/>
              </a:schemeClr>
            </a:solidFill>
            <a:ln w="28575">
              <a:solidFill>
                <a:srgbClr val="2384C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ru-RU" sz="1100" b="0" i="0" u="none" strike="noStrike" kern="1200" cap="none" spc="0" normalizeH="0" baseline="0" noProof="0">
                <a:ln>
                  <a:noFill/>
                </a:ln>
                <a:solidFill>
                  <a:prstClr val="white"/>
                </a:solidFill>
                <a:effectLst/>
                <a:uLnTx/>
                <a:uFillTx/>
                <a:latin typeface="Verdana" panose="020B0604030504040204" pitchFamily="34" charset="0"/>
                <a:ea typeface="Verdana" panose="020B0604030504040204" pitchFamily="34" charset="0"/>
                <a:cs typeface="+mn-cs"/>
              </a:endParaRPr>
            </a:p>
          </p:txBody>
        </p:sp>
        <p:sp>
          <p:nvSpPr>
            <p:cNvPr id="7" name="Заголовок 1"/>
            <p:cNvSpPr txBox="1">
              <a:spLocks/>
            </p:cNvSpPr>
            <p:nvPr/>
          </p:nvSpPr>
          <p:spPr>
            <a:xfrm>
              <a:off x="1483628" y="1435000"/>
              <a:ext cx="3883243" cy="415800"/>
            </a:xfrm>
            <a:prstGeom prst="rect">
              <a:avLst/>
            </a:prstGeom>
          </p:spPr>
          <p:txBody>
            <a:bodyPr vert="horz" lIns="91440" tIns="45720" rIns="91440" bIns="45720" rtlCol="0" anchor="ctr">
              <a:normAutofit/>
            </a:bodyPr>
            <a:lstStyle>
              <a:lvl1pPr marL="180975" indent="0" algn="l" defTabSz="914400" rtl="0" eaLnBrk="1" latinLnBrk="0" hangingPunct="1">
                <a:lnSpc>
                  <a:spcPct val="90000"/>
                </a:lnSpc>
                <a:spcBef>
                  <a:spcPct val="0"/>
                </a:spcBef>
                <a:buNone/>
                <a:defRPr sz="3000" b="1" kern="1200">
                  <a:solidFill>
                    <a:schemeClr val="tx1"/>
                  </a:solidFill>
                  <a:latin typeface="+mn-lt"/>
                  <a:ea typeface="+mj-ea"/>
                  <a:cs typeface="+mj-cs"/>
                </a:defRPr>
              </a:lvl1pPr>
            </a:lstStyle>
            <a:p>
              <a:pPr marL="180975" marR="0" lvl="0" indent="0" algn="l" defTabSz="914400" rtl="0" eaLnBrk="1" fontAlgn="auto" latinLnBrk="0" hangingPunct="1">
                <a:lnSpc>
                  <a:spcPct val="90000"/>
                </a:lnSpc>
                <a:spcBef>
                  <a:spcPct val="0"/>
                </a:spcBef>
                <a:spcAft>
                  <a:spcPts val="0"/>
                </a:spcAft>
                <a:buClrTx/>
                <a:buSzTx/>
                <a:buFontTx/>
                <a:buNone/>
                <a:tabLst/>
                <a:defRPr/>
              </a:pPr>
              <a:r>
                <a:rPr kumimoji="0" lang="en-US" sz="1400" b="1" i="0" u="none" strike="noStrike" kern="1200" cap="none" spc="0" normalizeH="0" baseline="0" noProof="0" dirty="0">
                  <a:ln>
                    <a:noFill/>
                  </a:ln>
                  <a:solidFill>
                    <a:prstClr val="white"/>
                  </a:solidFill>
                  <a:effectLst/>
                  <a:uLnTx/>
                  <a:uFillTx/>
                  <a:latin typeface="Verdana" panose="020B0604030504040204" pitchFamily="34" charset="0"/>
                  <a:ea typeface="Verdana" panose="020B0604030504040204" pitchFamily="34" charset="0"/>
                  <a:cs typeface="+mj-cs"/>
                </a:rPr>
                <a:t>Research Schools</a:t>
              </a:r>
              <a:endParaRPr kumimoji="0" lang="ru-RU" sz="1400" b="1" i="0" u="none" strike="noStrike" kern="1200" cap="none" spc="0" normalizeH="0" baseline="0" noProof="0" dirty="0">
                <a:ln>
                  <a:noFill/>
                </a:ln>
                <a:solidFill>
                  <a:prstClr val="white"/>
                </a:solidFill>
                <a:effectLst/>
                <a:uLnTx/>
                <a:uFillTx/>
                <a:latin typeface="Verdana" panose="020B0604030504040204" pitchFamily="34" charset="0"/>
                <a:ea typeface="Verdana" panose="020B0604030504040204" pitchFamily="34" charset="0"/>
                <a:cs typeface="+mj-cs"/>
              </a:endParaRPr>
            </a:p>
          </p:txBody>
        </p:sp>
        <p:sp>
          <p:nvSpPr>
            <p:cNvPr id="10" name="Объект 2"/>
            <p:cNvSpPr txBox="1">
              <a:spLocks/>
            </p:cNvSpPr>
            <p:nvPr/>
          </p:nvSpPr>
          <p:spPr>
            <a:xfrm>
              <a:off x="7458380" y="1700053"/>
              <a:ext cx="2499453" cy="943847"/>
            </a:xfrm>
            <a:prstGeom prst="rect">
              <a:avLst/>
            </a:prstGeom>
          </p:spPr>
          <p:txBody>
            <a:bodyPr/>
            <a:lstStyle>
              <a:lvl1pPr marL="228600" indent="-228600" algn="l" defTabSz="914400" rtl="0" eaLnBrk="1" latinLnBrk="0" hangingPunct="1">
                <a:lnSpc>
                  <a:spcPct val="90000"/>
                </a:lnSpc>
                <a:spcBef>
                  <a:spcPts val="1000"/>
                </a:spcBef>
                <a:buFont typeface="Wingdings" panose="05000000000000000000" pitchFamily="2" charset="2"/>
                <a:buChar char="§"/>
                <a:defRPr sz="2000"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Wingdings" panose="05000000000000000000" pitchFamily="2" charset="2"/>
                <a:buChar char="§"/>
                <a:defRPr sz="1800" kern="1200">
                  <a:solidFill>
                    <a:schemeClr val="bg1"/>
                  </a:solidFill>
                  <a:latin typeface="+mn-lt"/>
                  <a:ea typeface="+mn-ea"/>
                  <a:cs typeface="+mn-cs"/>
                </a:defRPr>
              </a:lvl2pPr>
              <a:lvl3pPr marL="1143000" indent="-228600" algn="l" defTabSz="914400" rtl="0" eaLnBrk="1" latinLnBrk="0" hangingPunct="1">
                <a:lnSpc>
                  <a:spcPct val="90000"/>
                </a:lnSpc>
                <a:spcBef>
                  <a:spcPts val="500"/>
                </a:spcBef>
                <a:buFont typeface="Wingdings" panose="05000000000000000000" pitchFamily="2" charset="2"/>
                <a:buChar char="§"/>
                <a:defRPr sz="1600" kern="1200">
                  <a:solidFill>
                    <a:schemeClr val="bg1"/>
                  </a:solidFill>
                  <a:latin typeface="+mn-lt"/>
                  <a:ea typeface="+mn-ea"/>
                  <a:cs typeface="+mn-cs"/>
                </a:defRPr>
              </a:lvl3pPr>
              <a:lvl4pPr marL="1600200" indent="-228600" algn="l" defTabSz="914400" rtl="0" eaLnBrk="1" latinLnBrk="0" hangingPunct="1">
                <a:lnSpc>
                  <a:spcPct val="90000"/>
                </a:lnSpc>
                <a:spcBef>
                  <a:spcPts val="500"/>
                </a:spcBef>
                <a:buFont typeface="Wingdings" panose="05000000000000000000" pitchFamily="2" charset="2"/>
                <a:buChar char="§"/>
                <a:defRPr sz="1400" kern="1200">
                  <a:solidFill>
                    <a:schemeClr val="bg1"/>
                  </a:solidFill>
                  <a:latin typeface="+mn-lt"/>
                  <a:ea typeface="+mn-ea"/>
                  <a:cs typeface="+mn-cs"/>
                </a:defRPr>
              </a:lvl4pPr>
              <a:lvl5pPr marL="2057400" indent="-228600" algn="l" defTabSz="914400" rtl="0" eaLnBrk="1" latinLnBrk="0" hangingPunct="1">
                <a:lnSpc>
                  <a:spcPct val="90000"/>
                </a:lnSpc>
                <a:spcBef>
                  <a:spcPts val="500"/>
                </a:spcBef>
                <a:buFont typeface="Wingdings" panose="05000000000000000000" pitchFamily="2" charset="2"/>
                <a:buChar char="§"/>
                <a:defRPr sz="1200" kern="120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buNone/>
                <a:defRPr/>
              </a:pPr>
              <a:r>
                <a:rPr lang="en-US" sz="900" dirty="0">
                  <a:solidFill>
                    <a:prstClr val="black"/>
                  </a:solidFill>
                  <a:latin typeface="Verdana" panose="020B0604030504040204" pitchFamily="34" charset="0"/>
                  <a:ea typeface="Verdana" panose="020B0604030504040204" pitchFamily="34" charset="0"/>
                </a:rPr>
                <a:t>Researchers – PhD holders </a:t>
              </a:r>
            </a:p>
            <a:p>
              <a:pPr marL="0" lvl="0" indent="0">
                <a:buNone/>
                <a:defRPr/>
              </a:pPr>
              <a:r>
                <a:rPr lang="en-US" sz="900" dirty="0">
                  <a:solidFill>
                    <a:prstClr val="black"/>
                  </a:solidFill>
                  <a:latin typeface="Verdana" panose="020B0604030504040204" pitchFamily="34" charset="0"/>
                  <a:ea typeface="Verdana" panose="020B0604030504040204" pitchFamily="34" charset="0"/>
                </a:rPr>
                <a:t>Publications</a:t>
              </a:r>
            </a:p>
            <a:p>
              <a:pPr marL="0" lvl="0" indent="0">
                <a:buNone/>
                <a:defRPr/>
              </a:pPr>
              <a:r>
                <a:rPr lang="en-US" sz="900" dirty="0">
                  <a:solidFill>
                    <a:prstClr val="black"/>
                  </a:solidFill>
                  <a:latin typeface="Verdana" panose="020B0604030504040204" pitchFamily="34" charset="0"/>
                  <a:ea typeface="Verdana" panose="020B0604030504040204" pitchFamily="34" charset="0"/>
                </a:rPr>
                <a:t>Academic reputation</a:t>
              </a:r>
            </a:p>
            <a:p>
              <a:pPr marL="0" lvl="0" indent="0">
                <a:buNone/>
                <a:defRPr/>
              </a:pPr>
              <a:r>
                <a:rPr lang="en-US" sz="900" dirty="0">
                  <a:solidFill>
                    <a:prstClr val="black"/>
                  </a:solidFill>
                  <a:latin typeface="Verdana" panose="020B0604030504040204" pitchFamily="34" charset="0"/>
                  <a:ea typeface="Verdana" panose="020B0604030504040204" pitchFamily="34" charset="0"/>
                </a:rPr>
                <a:t>Subject rankings</a:t>
              </a:r>
              <a:endParaRPr lang="ru-RU" sz="900" dirty="0">
                <a:solidFill>
                  <a:prstClr val="black"/>
                </a:solidFill>
                <a:latin typeface="Verdana" panose="020B0604030504040204" pitchFamily="34" charset="0"/>
                <a:ea typeface="Verdana" panose="020B0604030504040204" pitchFamily="34" charset="0"/>
              </a:endParaRPr>
            </a:p>
          </p:txBody>
        </p:sp>
        <p:sp>
          <p:nvSpPr>
            <p:cNvPr id="11" name="Объект 2"/>
            <p:cNvSpPr txBox="1">
              <a:spLocks/>
            </p:cNvSpPr>
            <p:nvPr/>
          </p:nvSpPr>
          <p:spPr>
            <a:xfrm>
              <a:off x="1713164" y="1991872"/>
              <a:ext cx="1775267" cy="564075"/>
            </a:xfrm>
            <a:prstGeom prst="rect">
              <a:avLst/>
            </a:prstGeom>
          </p:spPr>
          <p:txBody>
            <a:bodyPr/>
            <a:lstStyle>
              <a:lvl1pPr marL="228600" indent="-228600" algn="l" defTabSz="914400" rtl="0" eaLnBrk="1" latinLnBrk="0" hangingPunct="1">
                <a:lnSpc>
                  <a:spcPct val="90000"/>
                </a:lnSpc>
                <a:spcBef>
                  <a:spcPts val="1000"/>
                </a:spcBef>
                <a:buFont typeface="Wingdings" panose="05000000000000000000" pitchFamily="2" charset="2"/>
                <a:buChar char="§"/>
                <a:defRPr sz="2000"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Wingdings" panose="05000000000000000000" pitchFamily="2" charset="2"/>
                <a:buChar char="§"/>
                <a:defRPr sz="1800" kern="1200">
                  <a:solidFill>
                    <a:schemeClr val="bg1"/>
                  </a:solidFill>
                  <a:latin typeface="+mn-lt"/>
                  <a:ea typeface="+mn-ea"/>
                  <a:cs typeface="+mn-cs"/>
                </a:defRPr>
              </a:lvl2pPr>
              <a:lvl3pPr marL="1143000" indent="-228600" algn="l" defTabSz="914400" rtl="0" eaLnBrk="1" latinLnBrk="0" hangingPunct="1">
                <a:lnSpc>
                  <a:spcPct val="90000"/>
                </a:lnSpc>
                <a:spcBef>
                  <a:spcPts val="500"/>
                </a:spcBef>
                <a:buFont typeface="Wingdings" panose="05000000000000000000" pitchFamily="2" charset="2"/>
                <a:buChar char="§"/>
                <a:defRPr sz="1600" kern="1200">
                  <a:solidFill>
                    <a:schemeClr val="bg1"/>
                  </a:solidFill>
                  <a:latin typeface="+mn-lt"/>
                  <a:ea typeface="+mn-ea"/>
                  <a:cs typeface="+mn-cs"/>
                </a:defRPr>
              </a:lvl3pPr>
              <a:lvl4pPr marL="1600200" indent="-228600" algn="l" defTabSz="914400" rtl="0" eaLnBrk="1" latinLnBrk="0" hangingPunct="1">
                <a:lnSpc>
                  <a:spcPct val="90000"/>
                </a:lnSpc>
                <a:spcBef>
                  <a:spcPts val="500"/>
                </a:spcBef>
                <a:buFont typeface="Wingdings" panose="05000000000000000000" pitchFamily="2" charset="2"/>
                <a:buChar char="§"/>
                <a:defRPr sz="1400" kern="1200">
                  <a:solidFill>
                    <a:schemeClr val="bg1"/>
                  </a:solidFill>
                  <a:latin typeface="+mn-lt"/>
                  <a:ea typeface="+mn-ea"/>
                  <a:cs typeface="+mn-cs"/>
                </a:defRPr>
              </a:lvl4pPr>
              <a:lvl5pPr marL="2057400" indent="-228600" algn="l" defTabSz="914400" rtl="0" eaLnBrk="1" latinLnBrk="0" hangingPunct="1">
                <a:lnSpc>
                  <a:spcPct val="90000"/>
                </a:lnSpc>
                <a:spcBef>
                  <a:spcPts val="500"/>
                </a:spcBef>
                <a:buFont typeface="Wingdings" panose="05000000000000000000" pitchFamily="2" charset="2"/>
                <a:buChar char="§"/>
                <a:defRPr sz="1200" kern="120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Wingdings" panose="05000000000000000000" pitchFamily="2" charset="2"/>
                <a:buNone/>
                <a:tabLst/>
                <a:defRPr/>
              </a:pPr>
              <a:r>
                <a:rPr kumimoji="0" lang="en-US" sz="900" b="1" i="0" u="none" strike="noStrike" kern="1200" cap="none" spc="0" normalizeH="0" baseline="0" noProof="0" dirty="0">
                  <a:ln>
                    <a:noFill/>
                  </a:ln>
                  <a:solidFill>
                    <a:srgbClr val="2384C6"/>
                  </a:solidFill>
                  <a:effectLst/>
                  <a:uLnTx/>
                  <a:uFillTx/>
                  <a:latin typeface="Verdana" panose="020B0604030504040204" pitchFamily="34" charset="0"/>
                  <a:ea typeface="Verdana" panose="020B0604030504040204" pitchFamily="34" charset="0"/>
                  <a:cs typeface="+mn-cs"/>
                </a:rPr>
                <a:t>Research School of High-Energy Physics</a:t>
              </a:r>
              <a:endParaRPr kumimoji="0" lang="ru-RU" sz="900" b="1" i="0" u="none" strike="noStrike" kern="1200" cap="none" spc="0" normalizeH="0" baseline="0" noProof="0" dirty="0">
                <a:ln>
                  <a:noFill/>
                </a:ln>
                <a:solidFill>
                  <a:srgbClr val="2384C6"/>
                </a:solidFill>
                <a:effectLst/>
                <a:uLnTx/>
                <a:uFillTx/>
                <a:latin typeface="Verdana" panose="020B0604030504040204" pitchFamily="34" charset="0"/>
                <a:ea typeface="Verdana" panose="020B0604030504040204" pitchFamily="34" charset="0"/>
                <a:cs typeface="+mn-cs"/>
              </a:endParaRPr>
            </a:p>
          </p:txBody>
        </p:sp>
        <p:sp>
          <p:nvSpPr>
            <p:cNvPr id="12" name="Объект 2"/>
            <p:cNvSpPr txBox="1">
              <a:spLocks/>
            </p:cNvSpPr>
            <p:nvPr/>
          </p:nvSpPr>
          <p:spPr>
            <a:xfrm>
              <a:off x="4949152" y="1987118"/>
              <a:ext cx="2192736" cy="564075"/>
            </a:xfrm>
            <a:prstGeom prst="rect">
              <a:avLst/>
            </a:prstGeom>
          </p:spPr>
          <p:txBody>
            <a:bodyPr/>
            <a:lstStyle>
              <a:lvl1pPr marL="228600" indent="-228600" algn="l" defTabSz="914400" rtl="0" eaLnBrk="1" latinLnBrk="0" hangingPunct="1">
                <a:lnSpc>
                  <a:spcPct val="90000"/>
                </a:lnSpc>
                <a:spcBef>
                  <a:spcPts val="1000"/>
                </a:spcBef>
                <a:buFont typeface="Wingdings" panose="05000000000000000000" pitchFamily="2" charset="2"/>
                <a:buChar char="§"/>
                <a:defRPr sz="2000"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Wingdings" panose="05000000000000000000" pitchFamily="2" charset="2"/>
                <a:buChar char="§"/>
                <a:defRPr sz="1800" kern="1200">
                  <a:solidFill>
                    <a:schemeClr val="bg1"/>
                  </a:solidFill>
                  <a:latin typeface="+mn-lt"/>
                  <a:ea typeface="+mn-ea"/>
                  <a:cs typeface="+mn-cs"/>
                </a:defRPr>
              </a:lvl2pPr>
              <a:lvl3pPr marL="1143000" indent="-228600" algn="l" defTabSz="914400" rtl="0" eaLnBrk="1" latinLnBrk="0" hangingPunct="1">
                <a:lnSpc>
                  <a:spcPct val="90000"/>
                </a:lnSpc>
                <a:spcBef>
                  <a:spcPts val="500"/>
                </a:spcBef>
                <a:buFont typeface="Wingdings" panose="05000000000000000000" pitchFamily="2" charset="2"/>
                <a:buChar char="§"/>
                <a:defRPr sz="1600" kern="1200">
                  <a:solidFill>
                    <a:schemeClr val="bg1"/>
                  </a:solidFill>
                  <a:latin typeface="+mn-lt"/>
                  <a:ea typeface="+mn-ea"/>
                  <a:cs typeface="+mn-cs"/>
                </a:defRPr>
              </a:lvl3pPr>
              <a:lvl4pPr marL="1600200" indent="-228600" algn="l" defTabSz="914400" rtl="0" eaLnBrk="1" latinLnBrk="0" hangingPunct="1">
                <a:lnSpc>
                  <a:spcPct val="90000"/>
                </a:lnSpc>
                <a:spcBef>
                  <a:spcPts val="500"/>
                </a:spcBef>
                <a:buFont typeface="Wingdings" panose="05000000000000000000" pitchFamily="2" charset="2"/>
                <a:buChar char="§"/>
                <a:defRPr sz="1400" kern="1200">
                  <a:solidFill>
                    <a:schemeClr val="bg1"/>
                  </a:solidFill>
                  <a:latin typeface="+mn-lt"/>
                  <a:ea typeface="+mn-ea"/>
                  <a:cs typeface="+mn-cs"/>
                </a:defRPr>
              </a:lvl4pPr>
              <a:lvl5pPr marL="2057400" indent="-228600" algn="l" defTabSz="914400" rtl="0" eaLnBrk="1" latinLnBrk="0" hangingPunct="1">
                <a:lnSpc>
                  <a:spcPct val="90000"/>
                </a:lnSpc>
                <a:spcBef>
                  <a:spcPts val="500"/>
                </a:spcBef>
                <a:buFont typeface="Wingdings" panose="05000000000000000000" pitchFamily="2" charset="2"/>
                <a:buChar char="§"/>
                <a:defRPr sz="1200" kern="120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buNone/>
                <a:defRPr/>
              </a:pPr>
              <a:r>
                <a:rPr lang="en-US" sz="900" b="1" dirty="0">
                  <a:solidFill>
                    <a:srgbClr val="2384C6"/>
                  </a:solidFill>
                  <a:latin typeface="Verdana" panose="020B0604030504040204" pitchFamily="34" charset="0"/>
                  <a:ea typeface="Verdana" panose="020B0604030504040204" pitchFamily="34" charset="0"/>
                </a:rPr>
                <a:t>Research School of Chemistry &amp; Applied Biomedical Sciences</a:t>
              </a:r>
              <a:endParaRPr lang="ru-RU" sz="900" b="1" dirty="0">
                <a:solidFill>
                  <a:srgbClr val="2384C6"/>
                </a:solidFill>
                <a:latin typeface="Verdana" panose="020B0604030504040204" pitchFamily="34" charset="0"/>
                <a:ea typeface="Verdana" panose="020B0604030504040204" pitchFamily="34" charset="0"/>
              </a:endParaRPr>
            </a:p>
          </p:txBody>
        </p:sp>
        <p:sp>
          <p:nvSpPr>
            <p:cNvPr id="13" name="Объект 2"/>
            <p:cNvSpPr txBox="1">
              <a:spLocks/>
            </p:cNvSpPr>
            <p:nvPr/>
          </p:nvSpPr>
          <p:spPr>
            <a:xfrm>
              <a:off x="1642233" y="2519389"/>
              <a:ext cx="2552207" cy="564075"/>
            </a:xfrm>
            <a:prstGeom prst="rect">
              <a:avLst/>
            </a:prstGeom>
          </p:spPr>
          <p:txBody>
            <a:bodyPr/>
            <a:lstStyle>
              <a:lvl1pPr marL="228600" indent="-228600" algn="l" defTabSz="914400" rtl="0" eaLnBrk="1" latinLnBrk="0" hangingPunct="1">
                <a:lnSpc>
                  <a:spcPct val="90000"/>
                </a:lnSpc>
                <a:spcBef>
                  <a:spcPts val="1000"/>
                </a:spcBef>
                <a:buFont typeface="Wingdings" panose="05000000000000000000" pitchFamily="2" charset="2"/>
                <a:buChar char="§"/>
                <a:defRPr sz="2000"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Wingdings" panose="05000000000000000000" pitchFamily="2" charset="2"/>
                <a:buChar char="§"/>
                <a:defRPr sz="1800" kern="1200">
                  <a:solidFill>
                    <a:schemeClr val="bg1"/>
                  </a:solidFill>
                  <a:latin typeface="+mn-lt"/>
                  <a:ea typeface="+mn-ea"/>
                  <a:cs typeface="+mn-cs"/>
                </a:defRPr>
              </a:lvl2pPr>
              <a:lvl3pPr marL="1143000" indent="-228600" algn="l" defTabSz="914400" rtl="0" eaLnBrk="1" latinLnBrk="0" hangingPunct="1">
                <a:lnSpc>
                  <a:spcPct val="90000"/>
                </a:lnSpc>
                <a:spcBef>
                  <a:spcPts val="500"/>
                </a:spcBef>
                <a:buFont typeface="Wingdings" panose="05000000000000000000" pitchFamily="2" charset="2"/>
                <a:buChar char="§"/>
                <a:defRPr sz="1600" kern="1200">
                  <a:solidFill>
                    <a:schemeClr val="bg1"/>
                  </a:solidFill>
                  <a:latin typeface="+mn-lt"/>
                  <a:ea typeface="+mn-ea"/>
                  <a:cs typeface="+mn-cs"/>
                </a:defRPr>
              </a:lvl3pPr>
              <a:lvl4pPr marL="1600200" indent="-228600" algn="l" defTabSz="914400" rtl="0" eaLnBrk="1" latinLnBrk="0" hangingPunct="1">
                <a:lnSpc>
                  <a:spcPct val="90000"/>
                </a:lnSpc>
                <a:spcBef>
                  <a:spcPts val="500"/>
                </a:spcBef>
                <a:buFont typeface="Wingdings" panose="05000000000000000000" pitchFamily="2" charset="2"/>
                <a:buChar char="§"/>
                <a:defRPr sz="1400" kern="1200">
                  <a:solidFill>
                    <a:schemeClr val="bg1"/>
                  </a:solidFill>
                  <a:latin typeface="+mn-lt"/>
                  <a:ea typeface="+mn-ea"/>
                  <a:cs typeface="+mn-cs"/>
                </a:defRPr>
              </a:lvl4pPr>
              <a:lvl5pPr marL="2057400" indent="-228600" algn="l" defTabSz="914400" rtl="0" eaLnBrk="1" latinLnBrk="0" hangingPunct="1">
                <a:lnSpc>
                  <a:spcPct val="90000"/>
                </a:lnSpc>
                <a:spcBef>
                  <a:spcPts val="500"/>
                </a:spcBef>
                <a:buFont typeface="Wingdings" panose="05000000000000000000" pitchFamily="2" charset="2"/>
                <a:buChar char="§"/>
                <a:defRPr sz="1200" kern="120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defRPr/>
              </a:pPr>
              <a:r>
                <a:rPr lang="en-US" sz="900" b="1" dirty="0">
                  <a:solidFill>
                    <a:prstClr val="white"/>
                  </a:solidFill>
                  <a:latin typeface="Verdana" panose="020B0604030504040204" pitchFamily="34" charset="0"/>
                  <a:ea typeface="Verdana" panose="020B0604030504040204" pitchFamily="34" charset="0"/>
                </a:rPr>
                <a:t>Integrated</a:t>
              </a:r>
              <a:r>
                <a:rPr lang="ru-RU" sz="900" b="1" dirty="0">
                  <a:solidFill>
                    <a:prstClr val="white"/>
                  </a:solidFill>
                  <a:latin typeface="Verdana" panose="020B0604030504040204" pitchFamily="34" charset="0"/>
                  <a:ea typeface="Verdana" panose="020B0604030504040204" pitchFamily="34" charset="0"/>
                </a:rPr>
                <a:t> </a:t>
              </a:r>
              <a:r>
                <a:rPr lang="en-US" sz="900" b="1" dirty="0">
                  <a:solidFill>
                    <a:prstClr val="white"/>
                  </a:solidFill>
                  <a:latin typeface="Verdana" panose="020B0604030504040204" pitchFamily="34" charset="0"/>
                  <a:ea typeface="Verdana" panose="020B0604030504040204" pitchFamily="34" charset="0"/>
                </a:rPr>
                <a:t>master’s-to-postgraduate programs</a:t>
              </a:r>
              <a:endParaRPr lang="ru-RU" sz="900" b="1" dirty="0">
                <a:solidFill>
                  <a:prstClr val="white"/>
                </a:solidFill>
                <a:latin typeface="Verdana" panose="020B0604030504040204" pitchFamily="34" charset="0"/>
                <a:ea typeface="Verdana" panose="020B0604030504040204" pitchFamily="34" charset="0"/>
              </a:endParaRPr>
            </a:p>
          </p:txBody>
        </p:sp>
        <p:sp>
          <p:nvSpPr>
            <p:cNvPr id="14" name="Объект 2"/>
            <p:cNvSpPr txBox="1">
              <a:spLocks/>
            </p:cNvSpPr>
            <p:nvPr/>
          </p:nvSpPr>
          <p:spPr>
            <a:xfrm>
              <a:off x="5170194" y="2498368"/>
              <a:ext cx="1954815" cy="564075"/>
            </a:xfrm>
            <a:prstGeom prst="rect">
              <a:avLst/>
            </a:prstGeom>
          </p:spPr>
          <p:txBody>
            <a:bodyPr/>
            <a:lstStyle>
              <a:lvl1pPr marL="228600" indent="-228600" algn="l" defTabSz="914400" rtl="0" eaLnBrk="1" latinLnBrk="0" hangingPunct="1">
                <a:lnSpc>
                  <a:spcPct val="90000"/>
                </a:lnSpc>
                <a:spcBef>
                  <a:spcPts val="1000"/>
                </a:spcBef>
                <a:buFont typeface="Wingdings" panose="05000000000000000000" pitchFamily="2" charset="2"/>
                <a:buChar char="§"/>
                <a:defRPr sz="2000"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Wingdings" panose="05000000000000000000" pitchFamily="2" charset="2"/>
                <a:buChar char="§"/>
                <a:defRPr sz="1800" kern="1200">
                  <a:solidFill>
                    <a:schemeClr val="bg1"/>
                  </a:solidFill>
                  <a:latin typeface="+mn-lt"/>
                  <a:ea typeface="+mn-ea"/>
                  <a:cs typeface="+mn-cs"/>
                </a:defRPr>
              </a:lvl2pPr>
              <a:lvl3pPr marL="1143000" indent="-228600" algn="l" defTabSz="914400" rtl="0" eaLnBrk="1" latinLnBrk="0" hangingPunct="1">
                <a:lnSpc>
                  <a:spcPct val="90000"/>
                </a:lnSpc>
                <a:spcBef>
                  <a:spcPts val="500"/>
                </a:spcBef>
                <a:buFont typeface="Wingdings" panose="05000000000000000000" pitchFamily="2" charset="2"/>
                <a:buChar char="§"/>
                <a:defRPr sz="1600" kern="1200">
                  <a:solidFill>
                    <a:schemeClr val="bg1"/>
                  </a:solidFill>
                  <a:latin typeface="+mn-lt"/>
                  <a:ea typeface="+mn-ea"/>
                  <a:cs typeface="+mn-cs"/>
                </a:defRPr>
              </a:lvl3pPr>
              <a:lvl4pPr marL="1600200" indent="-228600" algn="l" defTabSz="914400" rtl="0" eaLnBrk="1" latinLnBrk="0" hangingPunct="1">
                <a:lnSpc>
                  <a:spcPct val="90000"/>
                </a:lnSpc>
                <a:spcBef>
                  <a:spcPts val="500"/>
                </a:spcBef>
                <a:buFont typeface="Wingdings" panose="05000000000000000000" pitchFamily="2" charset="2"/>
                <a:buChar char="§"/>
                <a:defRPr sz="1400" kern="1200">
                  <a:solidFill>
                    <a:schemeClr val="bg1"/>
                  </a:solidFill>
                  <a:latin typeface="+mn-lt"/>
                  <a:ea typeface="+mn-ea"/>
                  <a:cs typeface="+mn-cs"/>
                </a:defRPr>
              </a:lvl4pPr>
              <a:lvl5pPr marL="2057400" indent="-228600" algn="l" defTabSz="914400" rtl="0" eaLnBrk="1" latinLnBrk="0" hangingPunct="1">
                <a:lnSpc>
                  <a:spcPct val="90000"/>
                </a:lnSpc>
                <a:spcBef>
                  <a:spcPts val="500"/>
                </a:spcBef>
                <a:buFont typeface="Wingdings" panose="05000000000000000000" pitchFamily="2" charset="2"/>
                <a:buChar char="§"/>
                <a:defRPr sz="1200" kern="120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Wingdings" panose="05000000000000000000" pitchFamily="2" charset="2"/>
                <a:buNone/>
                <a:tabLst/>
                <a:defRPr/>
              </a:pPr>
              <a:r>
                <a:rPr kumimoji="0" lang="en-US" sz="900" b="1" i="0" u="none" strike="noStrike" kern="1200" cap="none" spc="0" normalizeH="0" baseline="0" noProof="0" dirty="0">
                  <a:ln>
                    <a:noFill/>
                  </a:ln>
                  <a:solidFill>
                    <a:prstClr val="white"/>
                  </a:solidFill>
                  <a:effectLst/>
                  <a:uLnTx/>
                  <a:uFillTx/>
                  <a:latin typeface="Verdana" panose="020B0604030504040204" pitchFamily="34" charset="0"/>
                  <a:ea typeface="Verdana" panose="020B0604030504040204" pitchFamily="34" charset="0"/>
                  <a:cs typeface="+mn-cs"/>
                </a:rPr>
                <a:t>World-class fundamental research</a:t>
              </a:r>
              <a:endParaRPr kumimoji="0" lang="ru-RU" sz="900" b="1" i="0" u="none" strike="noStrike" kern="1200" cap="none" spc="0" normalizeH="0" baseline="0" noProof="0" dirty="0">
                <a:ln>
                  <a:noFill/>
                </a:ln>
                <a:solidFill>
                  <a:prstClr val="white"/>
                </a:solidFill>
                <a:effectLst/>
                <a:uLnTx/>
                <a:uFillTx/>
                <a:latin typeface="Verdana" panose="020B0604030504040204" pitchFamily="34" charset="0"/>
                <a:ea typeface="Verdana" panose="020B0604030504040204" pitchFamily="34" charset="0"/>
                <a:cs typeface="+mn-cs"/>
              </a:endParaRPr>
            </a:p>
          </p:txBody>
        </p:sp>
        <p:grpSp>
          <p:nvGrpSpPr>
            <p:cNvPr id="22" name="Группа 21"/>
            <p:cNvGrpSpPr/>
            <p:nvPr/>
          </p:nvGrpSpPr>
          <p:grpSpPr>
            <a:xfrm>
              <a:off x="1621631" y="1850802"/>
              <a:ext cx="111919" cy="182126"/>
              <a:chOff x="1621631" y="1756212"/>
              <a:chExt cx="111919" cy="182126"/>
            </a:xfrm>
          </p:grpSpPr>
          <p:cxnSp>
            <p:nvCxnSpPr>
              <p:cNvPr id="20" name="Прямая соединительная линия 19"/>
              <p:cNvCxnSpPr/>
              <p:nvPr/>
            </p:nvCxnSpPr>
            <p:spPr>
              <a:xfrm>
                <a:off x="1676400" y="1756212"/>
                <a:ext cx="0" cy="65444"/>
              </a:xfrm>
              <a:prstGeom prst="line">
                <a:avLst/>
              </a:prstGeom>
              <a:ln w="190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21" name="Овал 20"/>
              <p:cNvSpPr/>
              <p:nvPr/>
            </p:nvSpPr>
            <p:spPr>
              <a:xfrm>
                <a:off x="1621631" y="1826419"/>
                <a:ext cx="111919" cy="111919"/>
              </a:xfrm>
              <a:prstGeom prst="ellipse">
                <a:avLst/>
              </a:prstGeom>
              <a:noFill/>
              <a:ln w="1905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ru-RU" sz="1100" b="0" i="0" u="none" strike="noStrike" kern="1200" cap="none" spc="0" normalizeH="0" baseline="0" noProof="0">
                  <a:ln>
                    <a:noFill/>
                  </a:ln>
                  <a:solidFill>
                    <a:prstClr val="white"/>
                  </a:solidFill>
                  <a:effectLst/>
                  <a:uLnTx/>
                  <a:uFillTx/>
                  <a:latin typeface="Verdana" panose="020B0604030504040204" pitchFamily="34" charset="0"/>
                  <a:ea typeface="Verdana" panose="020B0604030504040204" pitchFamily="34" charset="0"/>
                  <a:cs typeface="+mn-cs"/>
                </a:endParaRPr>
              </a:p>
            </p:txBody>
          </p:sp>
        </p:grpSp>
        <p:grpSp>
          <p:nvGrpSpPr>
            <p:cNvPr id="23" name="Группа 22"/>
            <p:cNvGrpSpPr/>
            <p:nvPr/>
          </p:nvGrpSpPr>
          <p:grpSpPr>
            <a:xfrm>
              <a:off x="5021132" y="1850802"/>
              <a:ext cx="111919" cy="182126"/>
              <a:chOff x="1621631" y="1756212"/>
              <a:chExt cx="111919" cy="182126"/>
            </a:xfrm>
          </p:grpSpPr>
          <p:cxnSp>
            <p:nvCxnSpPr>
              <p:cNvPr id="24" name="Прямая соединительная линия 23"/>
              <p:cNvCxnSpPr/>
              <p:nvPr/>
            </p:nvCxnSpPr>
            <p:spPr>
              <a:xfrm>
                <a:off x="1676400" y="1756212"/>
                <a:ext cx="0" cy="65444"/>
              </a:xfrm>
              <a:prstGeom prst="line">
                <a:avLst/>
              </a:prstGeom>
              <a:ln w="190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25" name="Овал 24"/>
              <p:cNvSpPr/>
              <p:nvPr/>
            </p:nvSpPr>
            <p:spPr>
              <a:xfrm>
                <a:off x="1621631" y="1826419"/>
                <a:ext cx="111919" cy="111919"/>
              </a:xfrm>
              <a:prstGeom prst="ellipse">
                <a:avLst/>
              </a:prstGeom>
              <a:noFill/>
              <a:ln w="1905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ru-RU" sz="1100" b="0" i="0" u="none" strike="noStrike" kern="1200" cap="none" spc="0" normalizeH="0" baseline="0" noProof="0">
                  <a:ln>
                    <a:noFill/>
                  </a:ln>
                  <a:solidFill>
                    <a:prstClr val="white"/>
                  </a:solidFill>
                  <a:effectLst/>
                  <a:uLnTx/>
                  <a:uFillTx/>
                  <a:latin typeface="Verdana" panose="020B0604030504040204" pitchFamily="34" charset="0"/>
                  <a:ea typeface="Verdana" panose="020B0604030504040204" pitchFamily="34" charset="0"/>
                  <a:cs typeface="+mn-cs"/>
                </a:endParaRPr>
              </a:p>
            </p:txBody>
          </p:sp>
        </p:grpSp>
        <p:sp>
          <p:nvSpPr>
            <p:cNvPr id="26" name="Стрелка вниз 25"/>
            <p:cNvSpPr/>
            <p:nvPr/>
          </p:nvSpPr>
          <p:spPr>
            <a:xfrm rot="16200000">
              <a:off x="1552021" y="2544497"/>
              <a:ext cx="139098" cy="150328"/>
            </a:xfrm>
            <a:prstGeom prst="downArrow">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ru-RU" sz="1100" b="0" i="0" u="none" strike="noStrike" kern="1200" cap="none" spc="0" normalizeH="0" baseline="0" noProof="0">
                <a:ln>
                  <a:noFill/>
                </a:ln>
                <a:solidFill>
                  <a:prstClr val="white"/>
                </a:solidFill>
                <a:effectLst/>
                <a:uLnTx/>
                <a:uFillTx/>
                <a:latin typeface="Verdana" panose="020B0604030504040204" pitchFamily="34" charset="0"/>
                <a:ea typeface="Verdana" panose="020B0604030504040204" pitchFamily="34" charset="0"/>
                <a:cs typeface="+mn-cs"/>
              </a:endParaRPr>
            </a:p>
          </p:txBody>
        </p:sp>
        <p:sp>
          <p:nvSpPr>
            <p:cNvPr id="27" name="Стрелка вниз 26"/>
            <p:cNvSpPr/>
            <p:nvPr/>
          </p:nvSpPr>
          <p:spPr>
            <a:xfrm rot="16200000">
              <a:off x="5061873" y="2544497"/>
              <a:ext cx="139098" cy="150328"/>
            </a:xfrm>
            <a:prstGeom prst="downArrow">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ru-RU" sz="1100" b="0" i="0" u="none" strike="noStrike" kern="1200" cap="none" spc="0" normalizeH="0" baseline="0" noProof="0">
                <a:ln>
                  <a:noFill/>
                </a:ln>
                <a:solidFill>
                  <a:prstClr val="white"/>
                </a:solidFill>
                <a:effectLst/>
                <a:uLnTx/>
                <a:uFillTx/>
                <a:latin typeface="Verdana" panose="020B0604030504040204" pitchFamily="34" charset="0"/>
                <a:ea typeface="Verdana" panose="020B0604030504040204" pitchFamily="34" charset="0"/>
                <a:cs typeface="+mn-cs"/>
              </a:endParaRPr>
            </a:p>
          </p:txBody>
        </p:sp>
        <p:sp>
          <p:nvSpPr>
            <p:cNvPr id="28" name="Прямоугольник 27"/>
            <p:cNvSpPr/>
            <p:nvPr/>
          </p:nvSpPr>
          <p:spPr>
            <a:xfrm>
              <a:off x="1483629" y="4568775"/>
              <a:ext cx="5698348" cy="574256"/>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ru-RU" sz="1100" b="0" i="0" u="none" strike="noStrike" kern="1200" cap="none" spc="0" normalizeH="0" baseline="0" noProof="0">
                <a:ln>
                  <a:noFill/>
                </a:ln>
                <a:solidFill>
                  <a:prstClr val="white"/>
                </a:solidFill>
                <a:effectLst/>
                <a:uLnTx/>
                <a:uFillTx/>
                <a:latin typeface="Verdana" panose="020B0604030504040204" pitchFamily="34" charset="0"/>
                <a:ea typeface="Verdana" panose="020B0604030504040204" pitchFamily="34" charset="0"/>
                <a:cs typeface="+mn-cs"/>
              </a:endParaRPr>
            </a:p>
          </p:txBody>
        </p:sp>
        <p:sp>
          <p:nvSpPr>
            <p:cNvPr id="29" name="Прямоугольник 28"/>
            <p:cNvSpPr/>
            <p:nvPr/>
          </p:nvSpPr>
          <p:spPr>
            <a:xfrm>
              <a:off x="1483629" y="3260930"/>
              <a:ext cx="5698348" cy="428988"/>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ru-RU" sz="1100" b="0" i="0" u="none" strike="noStrike" kern="1200" cap="none" spc="0" normalizeH="0" baseline="0" noProof="0">
                <a:ln>
                  <a:noFill/>
                </a:ln>
                <a:solidFill>
                  <a:prstClr val="white"/>
                </a:solidFill>
                <a:effectLst/>
                <a:uLnTx/>
                <a:uFillTx/>
                <a:latin typeface="Verdana" panose="020B0604030504040204" pitchFamily="34" charset="0"/>
                <a:ea typeface="Verdana" panose="020B0604030504040204" pitchFamily="34" charset="0"/>
                <a:cs typeface="+mn-cs"/>
              </a:endParaRPr>
            </a:p>
          </p:txBody>
        </p:sp>
        <p:sp>
          <p:nvSpPr>
            <p:cNvPr id="30" name="Прямоугольник 29"/>
            <p:cNvSpPr/>
            <p:nvPr/>
          </p:nvSpPr>
          <p:spPr>
            <a:xfrm>
              <a:off x="7181978" y="3274966"/>
              <a:ext cx="2995952" cy="1818863"/>
            </a:xfrm>
            <a:prstGeom prst="rect">
              <a:avLst/>
            </a:prstGeom>
            <a:solidFill>
              <a:schemeClr val="bg1">
                <a:lumMod val="95000"/>
              </a:schemeClr>
            </a:solidFill>
            <a:ln w="2857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ru-RU" sz="1100" b="0" i="0" u="none" strike="noStrike" kern="1200" cap="none" spc="0" normalizeH="0" baseline="0" noProof="0">
                <a:ln>
                  <a:noFill/>
                </a:ln>
                <a:solidFill>
                  <a:prstClr val="white"/>
                </a:solidFill>
                <a:effectLst/>
                <a:uLnTx/>
                <a:uFillTx/>
                <a:latin typeface="Verdana" panose="020B0604030504040204" pitchFamily="34" charset="0"/>
                <a:ea typeface="Verdana" panose="020B0604030504040204" pitchFamily="34" charset="0"/>
                <a:cs typeface="+mn-cs"/>
              </a:endParaRPr>
            </a:p>
          </p:txBody>
        </p:sp>
        <p:sp>
          <p:nvSpPr>
            <p:cNvPr id="31" name="Заголовок 1"/>
            <p:cNvSpPr txBox="1">
              <a:spLocks/>
            </p:cNvSpPr>
            <p:nvPr/>
          </p:nvSpPr>
          <p:spPr>
            <a:xfrm>
              <a:off x="1483629" y="3268139"/>
              <a:ext cx="3883242" cy="415800"/>
            </a:xfrm>
            <a:prstGeom prst="rect">
              <a:avLst/>
            </a:prstGeom>
          </p:spPr>
          <p:txBody>
            <a:bodyPr vert="horz" lIns="91440" tIns="45720" rIns="91440" bIns="45720" rtlCol="0" anchor="ctr">
              <a:normAutofit/>
            </a:bodyPr>
            <a:lstStyle>
              <a:lvl1pPr marL="180975" indent="0" algn="l" defTabSz="914400" rtl="0" eaLnBrk="1" latinLnBrk="0" hangingPunct="1">
                <a:lnSpc>
                  <a:spcPct val="90000"/>
                </a:lnSpc>
                <a:spcBef>
                  <a:spcPct val="0"/>
                </a:spcBef>
                <a:buNone/>
                <a:defRPr sz="3000" b="1" kern="1200">
                  <a:solidFill>
                    <a:schemeClr val="tx1"/>
                  </a:solidFill>
                  <a:latin typeface="+mn-lt"/>
                  <a:ea typeface="+mj-ea"/>
                  <a:cs typeface="+mj-cs"/>
                </a:defRPr>
              </a:lvl1pPr>
            </a:lstStyle>
            <a:p>
              <a:pPr marL="180975" marR="0" lvl="0" indent="0" algn="l" defTabSz="914400" rtl="0" eaLnBrk="1" fontAlgn="auto" latinLnBrk="0" hangingPunct="1">
                <a:lnSpc>
                  <a:spcPct val="90000"/>
                </a:lnSpc>
                <a:spcBef>
                  <a:spcPct val="0"/>
                </a:spcBef>
                <a:spcAft>
                  <a:spcPts val="0"/>
                </a:spcAft>
                <a:buClrTx/>
                <a:buSzTx/>
                <a:buFontTx/>
                <a:buNone/>
                <a:tabLst/>
                <a:defRPr/>
              </a:pPr>
              <a:r>
                <a:rPr kumimoji="0" lang="en-US" sz="1400" b="1" i="0" u="none" strike="noStrike" kern="1200" cap="none" spc="0" normalizeH="0" baseline="0" noProof="0" dirty="0">
                  <a:ln>
                    <a:noFill/>
                  </a:ln>
                  <a:solidFill>
                    <a:prstClr val="white"/>
                  </a:solidFill>
                  <a:effectLst/>
                  <a:uLnTx/>
                  <a:uFillTx/>
                  <a:latin typeface="Verdana" panose="020B0604030504040204" pitchFamily="34" charset="0"/>
                  <a:ea typeface="Verdana" panose="020B0604030504040204" pitchFamily="34" charset="0"/>
                  <a:cs typeface="+mj-cs"/>
                </a:rPr>
                <a:t>Engineering Schools</a:t>
              </a:r>
              <a:endParaRPr kumimoji="0" lang="ru-RU" sz="1400" b="1" i="0" u="none" strike="noStrike" kern="1200" cap="none" spc="0" normalizeH="0" baseline="0" noProof="0" dirty="0">
                <a:ln>
                  <a:noFill/>
                </a:ln>
                <a:solidFill>
                  <a:prstClr val="white"/>
                </a:solidFill>
                <a:effectLst/>
                <a:uLnTx/>
                <a:uFillTx/>
                <a:latin typeface="Verdana" panose="020B0604030504040204" pitchFamily="34" charset="0"/>
                <a:ea typeface="Verdana" panose="020B0604030504040204" pitchFamily="34" charset="0"/>
                <a:cs typeface="+mj-cs"/>
              </a:endParaRPr>
            </a:p>
          </p:txBody>
        </p:sp>
        <p:sp>
          <p:nvSpPr>
            <p:cNvPr id="32" name="Объект 2"/>
            <p:cNvSpPr txBox="1">
              <a:spLocks/>
            </p:cNvSpPr>
            <p:nvPr/>
          </p:nvSpPr>
          <p:spPr>
            <a:xfrm>
              <a:off x="7458380" y="3675723"/>
              <a:ext cx="2499453" cy="943847"/>
            </a:xfrm>
            <a:prstGeom prst="rect">
              <a:avLst/>
            </a:prstGeom>
          </p:spPr>
          <p:txBody>
            <a:bodyPr/>
            <a:lstStyle>
              <a:lvl1pPr marL="228600" indent="-228600" algn="l" defTabSz="914400" rtl="0" eaLnBrk="1" latinLnBrk="0" hangingPunct="1">
                <a:lnSpc>
                  <a:spcPct val="90000"/>
                </a:lnSpc>
                <a:spcBef>
                  <a:spcPts val="1000"/>
                </a:spcBef>
                <a:buFont typeface="Wingdings" panose="05000000000000000000" pitchFamily="2" charset="2"/>
                <a:buChar char="§"/>
                <a:defRPr sz="2000"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Wingdings" panose="05000000000000000000" pitchFamily="2" charset="2"/>
                <a:buChar char="§"/>
                <a:defRPr sz="1800" kern="1200">
                  <a:solidFill>
                    <a:schemeClr val="bg1"/>
                  </a:solidFill>
                  <a:latin typeface="+mn-lt"/>
                  <a:ea typeface="+mn-ea"/>
                  <a:cs typeface="+mn-cs"/>
                </a:defRPr>
              </a:lvl2pPr>
              <a:lvl3pPr marL="1143000" indent="-228600" algn="l" defTabSz="914400" rtl="0" eaLnBrk="1" latinLnBrk="0" hangingPunct="1">
                <a:lnSpc>
                  <a:spcPct val="90000"/>
                </a:lnSpc>
                <a:spcBef>
                  <a:spcPts val="500"/>
                </a:spcBef>
                <a:buFont typeface="Wingdings" panose="05000000000000000000" pitchFamily="2" charset="2"/>
                <a:buChar char="§"/>
                <a:defRPr sz="1600" kern="1200">
                  <a:solidFill>
                    <a:schemeClr val="bg1"/>
                  </a:solidFill>
                  <a:latin typeface="+mn-lt"/>
                  <a:ea typeface="+mn-ea"/>
                  <a:cs typeface="+mn-cs"/>
                </a:defRPr>
              </a:lvl3pPr>
              <a:lvl4pPr marL="1600200" indent="-228600" algn="l" defTabSz="914400" rtl="0" eaLnBrk="1" latinLnBrk="0" hangingPunct="1">
                <a:lnSpc>
                  <a:spcPct val="90000"/>
                </a:lnSpc>
                <a:spcBef>
                  <a:spcPts val="500"/>
                </a:spcBef>
                <a:buFont typeface="Wingdings" panose="05000000000000000000" pitchFamily="2" charset="2"/>
                <a:buChar char="§"/>
                <a:defRPr sz="1400" kern="1200">
                  <a:solidFill>
                    <a:schemeClr val="bg1"/>
                  </a:solidFill>
                  <a:latin typeface="+mn-lt"/>
                  <a:ea typeface="+mn-ea"/>
                  <a:cs typeface="+mn-cs"/>
                </a:defRPr>
              </a:lvl4pPr>
              <a:lvl5pPr marL="2057400" indent="-228600" algn="l" defTabSz="914400" rtl="0" eaLnBrk="1" latinLnBrk="0" hangingPunct="1">
                <a:lnSpc>
                  <a:spcPct val="90000"/>
                </a:lnSpc>
                <a:spcBef>
                  <a:spcPts val="500"/>
                </a:spcBef>
                <a:buFont typeface="Wingdings" panose="05000000000000000000" pitchFamily="2" charset="2"/>
                <a:buChar char="§"/>
                <a:defRPr sz="1200" kern="120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buNone/>
                <a:defRPr/>
              </a:pPr>
              <a:r>
                <a:rPr lang="en-US" sz="900" dirty="0">
                  <a:solidFill>
                    <a:prstClr val="black"/>
                  </a:solidFill>
                  <a:latin typeface="Verdana" panose="020B0604030504040204" pitchFamily="34" charset="0"/>
                  <a:ea typeface="Verdana" panose="020B0604030504040204" pitchFamily="34" charset="0"/>
                </a:rPr>
                <a:t>Highly qualified engineers</a:t>
              </a:r>
              <a:endParaRPr lang="ru-RU" sz="900" dirty="0">
                <a:solidFill>
                  <a:prstClr val="black"/>
                </a:solidFill>
                <a:latin typeface="Verdana" panose="020B0604030504040204" pitchFamily="34" charset="0"/>
                <a:ea typeface="Verdana" panose="020B0604030504040204" pitchFamily="34" charset="0"/>
              </a:endParaRPr>
            </a:p>
            <a:p>
              <a:pPr marL="0" lvl="0" indent="0">
                <a:buNone/>
                <a:defRPr/>
              </a:pPr>
              <a:r>
                <a:rPr lang="en-US" sz="900" dirty="0">
                  <a:solidFill>
                    <a:prstClr val="black"/>
                  </a:solidFill>
                  <a:latin typeface="Verdana" panose="020B0604030504040204" pitchFamily="34" charset="0"/>
                  <a:ea typeface="Verdana" panose="020B0604030504040204" pitchFamily="34" charset="0"/>
                </a:rPr>
                <a:t>State-of-the-art technologies</a:t>
              </a:r>
              <a:endParaRPr lang="ru-RU" sz="900" dirty="0">
                <a:solidFill>
                  <a:prstClr val="black"/>
                </a:solidFill>
                <a:latin typeface="Verdana" panose="020B0604030504040204" pitchFamily="34" charset="0"/>
                <a:ea typeface="Verdana" panose="020B0604030504040204" pitchFamily="34" charset="0"/>
              </a:endParaRPr>
            </a:p>
            <a:p>
              <a:pPr marL="0" lvl="0" indent="0">
                <a:buNone/>
                <a:defRPr/>
              </a:pPr>
              <a:r>
                <a:rPr lang="en-US" sz="900" dirty="0">
                  <a:solidFill>
                    <a:prstClr val="black"/>
                  </a:solidFill>
                  <a:latin typeface="Verdana" panose="020B0604030504040204" pitchFamily="34" charset="0"/>
                  <a:ea typeface="Verdana" panose="020B0604030504040204" pitchFamily="34" charset="0"/>
                </a:rPr>
                <a:t>R&amp;D revenue</a:t>
              </a:r>
            </a:p>
            <a:p>
              <a:pPr marL="0" lvl="0" indent="0">
                <a:buNone/>
                <a:defRPr/>
              </a:pPr>
              <a:r>
                <a:rPr lang="en-US" sz="900" dirty="0">
                  <a:solidFill>
                    <a:prstClr val="black"/>
                  </a:solidFill>
                  <a:latin typeface="Verdana" panose="020B0604030504040204" pitchFamily="34" charset="0"/>
                  <a:ea typeface="Verdana" panose="020B0604030504040204" pitchFamily="34" charset="0"/>
                </a:rPr>
                <a:t>Reputation among employers</a:t>
              </a:r>
              <a:endParaRPr lang="ru-RU" sz="900" dirty="0">
                <a:solidFill>
                  <a:prstClr val="black"/>
                </a:solidFill>
                <a:latin typeface="Verdana" panose="020B0604030504040204" pitchFamily="34" charset="0"/>
                <a:ea typeface="Verdana" panose="020B0604030504040204" pitchFamily="34" charset="0"/>
              </a:endParaRPr>
            </a:p>
          </p:txBody>
        </p:sp>
        <p:sp>
          <p:nvSpPr>
            <p:cNvPr id="33" name="Объект 2"/>
            <p:cNvSpPr txBox="1">
              <a:spLocks/>
            </p:cNvSpPr>
            <p:nvPr/>
          </p:nvSpPr>
          <p:spPr>
            <a:xfrm>
              <a:off x="1662690" y="4193011"/>
              <a:ext cx="1731848" cy="564075"/>
            </a:xfrm>
            <a:prstGeom prst="rect">
              <a:avLst/>
            </a:prstGeom>
          </p:spPr>
          <p:txBody>
            <a:bodyPr/>
            <a:lstStyle>
              <a:lvl1pPr marL="228600" indent="-228600" algn="l" defTabSz="914400" rtl="0" eaLnBrk="1" latinLnBrk="0" hangingPunct="1">
                <a:lnSpc>
                  <a:spcPct val="90000"/>
                </a:lnSpc>
                <a:spcBef>
                  <a:spcPts val="1000"/>
                </a:spcBef>
                <a:buFont typeface="Wingdings" panose="05000000000000000000" pitchFamily="2" charset="2"/>
                <a:buChar char="§"/>
                <a:defRPr sz="2000"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Wingdings" panose="05000000000000000000" pitchFamily="2" charset="2"/>
                <a:buChar char="§"/>
                <a:defRPr sz="1800" kern="1200">
                  <a:solidFill>
                    <a:schemeClr val="bg1"/>
                  </a:solidFill>
                  <a:latin typeface="+mn-lt"/>
                  <a:ea typeface="+mn-ea"/>
                  <a:cs typeface="+mn-cs"/>
                </a:defRPr>
              </a:lvl2pPr>
              <a:lvl3pPr marL="1143000" indent="-228600" algn="l" defTabSz="914400" rtl="0" eaLnBrk="1" latinLnBrk="0" hangingPunct="1">
                <a:lnSpc>
                  <a:spcPct val="90000"/>
                </a:lnSpc>
                <a:spcBef>
                  <a:spcPts val="500"/>
                </a:spcBef>
                <a:buFont typeface="Wingdings" panose="05000000000000000000" pitchFamily="2" charset="2"/>
                <a:buChar char="§"/>
                <a:defRPr sz="1600" kern="1200">
                  <a:solidFill>
                    <a:schemeClr val="bg1"/>
                  </a:solidFill>
                  <a:latin typeface="+mn-lt"/>
                  <a:ea typeface="+mn-ea"/>
                  <a:cs typeface="+mn-cs"/>
                </a:defRPr>
              </a:lvl3pPr>
              <a:lvl4pPr marL="1600200" indent="-228600" algn="l" defTabSz="914400" rtl="0" eaLnBrk="1" latinLnBrk="0" hangingPunct="1">
                <a:lnSpc>
                  <a:spcPct val="90000"/>
                </a:lnSpc>
                <a:spcBef>
                  <a:spcPts val="500"/>
                </a:spcBef>
                <a:buFont typeface="Wingdings" panose="05000000000000000000" pitchFamily="2" charset="2"/>
                <a:buChar char="§"/>
                <a:defRPr sz="1400" kern="1200">
                  <a:solidFill>
                    <a:schemeClr val="bg1"/>
                  </a:solidFill>
                  <a:latin typeface="+mn-lt"/>
                  <a:ea typeface="+mn-ea"/>
                  <a:cs typeface="+mn-cs"/>
                </a:defRPr>
              </a:lvl4pPr>
              <a:lvl5pPr marL="2057400" indent="-228600" algn="l" defTabSz="914400" rtl="0" eaLnBrk="1" latinLnBrk="0" hangingPunct="1">
                <a:lnSpc>
                  <a:spcPct val="90000"/>
                </a:lnSpc>
                <a:spcBef>
                  <a:spcPts val="500"/>
                </a:spcBef>
                <a:buFont typeface="Wingdings" panose="05000000000000000000" pitchFamily="2" charset="2"/>
                <a:buChar char="§"/>
                <a:defRPr sz="1200" kern="120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defRPr/>
              </a:pPr>
              <a:r>
                <a:rPr lang="en-US" sz="900" b="1" dirty="0">
                  <a:solidFill>
                    <a:prstClr val="white">
                      <a:lumMod val="65000"/>
                    </a:prstClr>
                  </a:solidFill>
                  <a:latin typeface="Verdana" panose="020B0604030504040204" pitchFamily="34" charset="0"/>
                  <a:ea typeface="Verdana" panose="020B0604030504040204" pitchFamily="34" charset="0"/>
                </a:rPr>
                <a:t>School of Earth Sciences &amp; Engineering</a:t>
              </a:r>
              <a:endParaRPr lang="ru-RU" sz="900" b="1" dirty="0">
                <a:solidFill>
                  <a:prstClr val="white">
                    <a:lumMod val="65000"/>
                  </a:prstClr>
                </a:solidFill>
                <a:latin typeface="Verdana" panose="020B0604030504040204" pitchFamily="34" charset="0"/>
                <a:ea typeface="Verdana" panose="020B0604030504040204" pitchFamily="34" charset="0"/>
              </a:endParaRPr>
            </a:p>
          </p:txBody>
        </p:sp>
        <p:sp>
          <p:nvSpPr>
            <p:cNvPr id="35" name="Объект 2"/>
            <p:cNvSpPr txBox="1">
              <a:spLocks/>
            </p:cNvSpPr>
            <p:nvPr/>
          </p:nvSpPr>
          <p:spPr>
            <a:xfrm>
              <a:off x="1697063" y="4575694"/>
              <a:ext cx="1692705" cy="564075"/>
            </a:xfrm>
            <a:prstGeom prst="rect">
              <a:avLst/>
            </a:prstGeom>
          </p:spPr>
          <p:txBody>
            <a:bodyPr/>
            <a:lstStyle>
              <a:lvl1pPr marL="228600" indent="-228600" algn="l" defTabSz="914400" rtl="0" eaLnBrk="1" latinLnBrk="0" hangingPunct="1">
                <a:lnSpc>
                  <a:spcPct val="90000"/>
                </a:lnSpc>
                <a:spcBef>
                  <a:spcPts val="1000"/>
                </a:spcBef>
                <a:buFont typeface="Wingdings" panose="05000000000000000000" pitchFamily="2" charset="2"/>
                <a:buChar char="§"/>
                <a:defRPr sz="2000"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Wingdings" panose="05000000000000000000" pitchFamily="2" charset="2"/>
                <a:buChar char="§"/>
                <a:defRPr sz="1800" kern="1200">
                  <a:solidFill>
                    <a:schemeClr val="bg1"/>
                  </a:solidFill>
                  <a:latin typeface="+mn-lt"/>
                  <a:ea typeface="+mn-ea"/>
                  <a:cs typeface="+mn-cs"/>
                </a:defRPr>
              </a:lvl2pPr>
              <a:lvl3pPr marL="1143000" indent="-228600" algn="l" defTabSz="914400" rtl="0" eaLnBrk="1" latinLnBrk="0" hangingPunct="1">
                <a:lnSpc>
                  <a:spcPct val="90000"/>
                </a:lnSpc>
                <a:spcBef>
                  <a:spcPts val="500"/>
                </a:spcBef>
                <a:buFont typeface="Wingdings" panose="05000000000000000000" pitchFamily="2" charset="2"/>
                <a:buChar char="§"/>
                <a:defRPr sz="1600" kern="1200">
                  <a:solidFill>
                    <a:schemeClr val="bg1"/>
                  </a:solidFill>
                  <a:latin typeface="+mn-lt"/>
                  <a:ea typeface="+mn-ea"/>
                  <a:cs typeface="+mn-cs"/>
                </a:defRPr>
              </a:lvl3pPr>
              <a:lvl4pPr marL="1600200" indent="-228600" algn="l" defTabSz="914400" rtl="0" eaLnBrk="1" latinLnBrk="0" hangingPunct="1">
                <a:lnSpc>
                  <a:spcPct val="90000"/>
                </a:lnSpc>
                <a:spcBef>
                  <a:spcPts val="500"/>
                </a:spcBef>
                <a:buFont typeface="Wingdings" panose="05000000000000000000" pitchFamily="2" charset="2"/>
                <a:buChar char="§"/>
                <a:defRPr sz="1400" kern="1200">
                  <a:solidFill>
                    <a:schemeClr val="bg1"/>
                  </a:solidFill>
                  <a:latin typeface="+mn-lt"/>
                  <a:ea typeface="+mn-ea"/>
                  <a:cs typeface="+mn-cs"/>
                </a:defRPr>
              </a:lvl4pPr>
              <a:lvl5pPr marL="2057400" indent="-228600" algn="l" defTabSz="914400" rtl="0" eaLnBrk="1" latinLnBrk="0" hangingPunct="1">
                <a:lnSpc>
                  <a:spcPct val="90000"/>
                </a:lnSpc>
                <a:spcBef>
                  <a:spcPts val="500"/>
                </a:spcBef>
                <a:buFont typeface="Wingdings" panose="05000000000000000000" pitchFamily="2" charset="2"/>
                <a:buChar char="§"/>
                <a:defRPr sz="1200" kern="120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defRPr/>
              </a:pPr>
              <a:r>
                <a:rPr lang="en-US" sz="900" b="1" dirty="0">
                  <a:solidFill>
                    <a:prstClr val="white"/>
                  </a:solidFill>
                  <a:latin typeface="Verdana" panose="020B0604030504040204" pitchFamily="34" charset="0"/>
                  <a:ea typeface="Verdana" panose="020B0604030504040204" pitchFamily="34" charset="0"/>
                </a:rPr>
                <a:t>Engineering master’s programs</a:t>
              </a:r>
              <a:endParaRPr kumimoji="0" lang="ru-RU" sz="900" b="1" i="0" u="none" strike="noStrike" kern="1200" cap="none" spc="0" normalizeH="0" baseline="0" noProof="0" dirty="0">
                <a:ln>
                  <a:noFill/>
                </a:ln>
                <a:solidFill>
                  <a:prstClr val="white"/>
                </a:solidFill>
                <a:effectLst/>
                <a:uLnTx/>
                <a:uFillTx/>
                <a:latin typeface="Verdana" panose="020B0604030504040204" pitchFamily="34" charset="0"/>
                <a:ea typeface="Verdana" panose="020B0604030504040204" pitchFamily="34" charset="0"/>
                <a:cs typeface="+mn-cs"/>
              </a:endParaRPr>
            </a:p>
          </p:txBody>
        </p:sp>
        <p:sp>
          <p:nvSpPr>
            <p:cNvPr id="36" name="Объект 2"/>
            <p:cNvSpPr txBox="1">
              <a:spLocks/>
            </p:cNvSpPr>
            <p:nvPr/>
          </p:nvSpPr>
          <p:spPr>
            <a:xfrm>
              <a:off x="5426021" y="4575693"/>
              <a:ext cx="1284065" cy="564075"/>
            </a:xfrm>
            <a:prstGeom prst="rect">
              <a:avLst/>
            </a:prstGeom>
          </p:spPr>
          <p:txBody>
            <a:bodyPr/>
            <a:lstStyle>
              <a:lvl1pPr marL="228600" indent="-228600" algn="l" defTabSz="914400" rtl="0" eaLnBrk="1" latinLnBrk="0" hangingPunct="1">
                <a:lnSpc>
                  <a:spcPct val="90000"/>
                </a:lnSpc>
                <a:spcBef>
                  <a:spcPts val="1000"/>
                </a:spcBef>
                <a:buFont typeface="Wingdings" panose="05000000000000000000" pitchFamily="2" charset="2"/>
                <a:buChar char="§"/>
                <a:defRPr sz="2000"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Wingdings" panose="05000000000000000000" pitchFamily="2" charset="2"/>
                <a:buChar char="§"/>
                <a:defRPr sz="1800" kern="1200">
                  <a:solidFill>
                    <a:schemeClr val="bg1"/>
                  </a:solidFill>
                  <a:latin typeface="+mn-lt"/>
                  <a:ea typeface="+mn-ea"/>
                  <a:cs typeface="+mn-cs"/>
                </a:defRPr>
              </a:lvl2pPr>
              <a:lvl3pPr marL="1143000" indent="-228600" algn="l" defTabSz="914400" rtl="0" eaLnBrk="1" latinLnBrk="0" hangingPunct="1">
                <a:lnSpc>
                  <a:spcPct val="90000"/>
                </a:lnSpc>
                <a:spcBef>
                  <a:spcPts val="500"/>
                </a:spcBef>
                <a:buFont typeface="Wingdings" panose="05000000000000000000" pitchFamily="2" charset="2"/>
                <a:buChar char="§"/>
                <a:defRPr sz="1600" kern="1200">
                  <a:solidFill>
                    <a:schemeClr val="bg1"/>
                  </a:solidFill>
                  <a:latin typeface="+mn-lt"/>
                  <a:ea typeface="+mn-ea"/>
                  <a:cs typeface="+mn-cs"/>
                </a:defRPr>
              </a:lvl3pPr>
              <a:lvl4pPr marL="1600200" indent="-228600" algn="l" defTabSz="914400" rtl="0" eaLnBrk="1" latinLnBrk="0" hangingPunct="1">
                <a:lnSpc>
                  <a:spcPct val="90000"/>
                </a:lnSpc>
                <a:spcBef>
                  <a:spcPts val="500"/>
                </a:spcBef>
                <a:buFont typeface="Wingdings" panose="05000000000000000000" pitchFamily="2" charset="2"/>
                <a:buChar char="§"/>
                <a:defRPr sz="1400" kern="1200">
                  <a:solidFill>
                    <a:schemeClr val="bg1"/>
                  </a:solidFill>
                  <a:latin typeface="+mn-lt"/>
                  <a:ea typeface="+mn-ea"/>
                  <a:cs typeface="+mn-cs"/>
                </a:defRPr>
              </a:lvl4pPr>
              <a:lvl5pPr marL="2057400" indent="-228600" algn="l" defTabSz="914400" rtl="0" eaLnBrk="1" latinLnBrk="0" hangingPunct="1">
                <a:lnSpc>
                  <a:spcPct val="90000"/>
                </a:lnSpc>
                <a:spcBef>
                  <a:spcPts val="500"/>
                </a:spcBef>
                <a:buFont typeface="Wingdings" panose="05000000000000000000" pitchFamily="2" charset="2"/>
                <a:buChar char="§"/>
                <a:defRPr sz="1200" kern="120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Wingdings" panose="05000000000000000000" pitchFamily="2" charset="2"/>
                <a:buNone/>
                <a:tabLst/>
                <a:defRPr/>
              </a:pPr>
              <a:r>
                <a:rPr kumimoji="0" lang="en-US" sz="900" b="1" i="0" u="none" strike="noStrike" kern="1200" cap="none" spc="0" normalizeH="0" baseline="0" noProof="0" dirty="0">
                  <a:ln>
                    <a:noFill/>
                  </a:ln>
                  <a:solidFill>
                    <a:prstClr val="white"/>
                  </a:solidFill>
                  <a:effectLst/>
                  <a:uLnTx/>
                  <a:uFillTx/>
                  <a:latin typeface="Verdana" panose="020B0604030504040204" pitchFamily="34" charset="0"/>
                  <a:ea typeface="Verdana" panose="020B0604030504040204" pitchFamily="34" charset="0"/>
                  <a:cs typeface="+mn-cs"/>
                </a:rPr>
                <a:t>Engineering solutions</a:t>
              </a:r>
              <a:endParaRPr kumimoji="0" lang="ru-RU" sz="900" b="1" i="0" u="none" strike="noStrike" kern="1200" cap="none" spc="0" normalizeH="0" baseline="0" noProof="0" dirty="0">
                <a:ln>
                  <a:noFill/>
                </a:ln>
                <a:solidFill>
                  <a:prstClr val="white"/>
                </a:solidFill>
                <a:effectLst/>
                <a:uLnTx/>
                <a:uFillTx/>
                <a:latin typeface="Verdana" panose="020B0604030504040204" pitchFamily="34" charset="0"/>
                <a:ea typeface="Verdana" panose="020B0604030504040204" pitchFamily="34" charset="0"/>
                <a:cs typeface="+mn-cs"/>
              </a:endParaRPr>
            </a:p>
          </p:txBody>
        </p:sp>
        <p:grpSp>
          <p:nvGrpSpPr>
            <p:cNvPr id="37" name="Группа 36"/>
            <p:cNvGrpSpPr/>
            <p:nvPr/>
          </p:nvGrpSpPr>
          <p:grpSpPr>
            <a:xfrm>
              <a:off x="1621631" y="3683939"/>
              <a:ext cx="111919" cy="587185"/>
              <a:chOff x="1621631" y="1351153"/>
              <a:chExt cx="111919" cy="587185"/>
            </a:xfrm>
          </p:grpSpPr>
          <p:cxnSp>
            <p:nvCxnSpPr>
              <p:cNvPr id="38" name="Прямая соединительная линия 37"/>
              <p:cNvCxnSpPr/>
              <p:nvPr/>
            </p:nvCxnSpPr>
            <p:spPr>
              <a:xfrm>
                <a:off x="1676400" y="1351153"/>
                <a:ext cx="0" cy="470503"/>
              </a:xfrm>
              <a:prstGeom prst="line">
                <a:avLst/>
              </a:prstGeom>
              <a:ln w="190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39" name="Овал 38"/>
              <p:cNvSpPr/>
              <p:nvPr/>
            </p:nvSpPr>
            <p:spPr>
              <a:xfrm>
                <a:off x="1621631" y="1826419"/>
                <a:ext cx="111919" cy="111919"/>
              </a:xfrm>
              <a:prstGeom prst="ellipse">
                <a:avLst/>
              </a:prstGeom>
              <a:noFill/>
              <a:ln w="1905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ru-RU" sz="1100" b="0" i="0" u="none" strike="noStrike" kern="1200" cap="none" spc="0" normalizeH="0" baseline="0" noProof="0">
                  <a:ln>
                    <a:noFill/>
                  </a:ln>
                  <a:solidFill>
                    <a:prstClr val="white"/>
                  </a:solidFill>
                  <a:effectLst/>
                  <a:uLnTx/>
                  <a:uFillTx/>
                  <a:latin typeface="Verdana" panose="020B0604030504040204" pitchFamily="34" charset="0"/>
                  <a:ea typeface="Verdana" panose="020B0604030504040204" pitchFamily="34" charset="0"/>
                  <a:cs typeface="+mn-cs"/>
                </a:endParaRPr>
              </a:p>
            </p:txBody>
          </p:sp>
        </p:grpSp>
        <p:grpSp>
          <p:nvGrpSpPr>
            <p:cNvPr id="40" name="Группа 39"/>
            <p:cNvGrpSpPr/>
            <p:nvPr/>
          </p:nvGrpSpPr>
          <p:grpSpPr>
            <a:xfrm>
              <a:off x="5567669" y="3683941"/>
              <a:ext cx="111919" cy="182126"/>
              <a:chOff x="1621631" y="1756212"/>
              <a:chExt cx="111919" cy="182126"/>
            </a:xfrm>
          </p:grpSpPr>
          <p:cxnSp>
            <p:nvCxnSpPr>
              <p:cNvPr id="41" name="Прямая соединительная линия 40"/>
              <p:cNvCxnSpPr/>
              <p:nvPr/>
            </p:nvCxnSpPr>
            <p:spPr>
              <a:xfrm>
                <a:off x="1676400" y="1756212"/>
                <a:ext cx="0" cy="65444"/>
              </a:xfrm>
              <a:prstGeom prst="line">
                <a:avLst/>
              </a:prstGeom>
              <a:ln w="190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42" name="Овал 41"/>
              <p:cNvSpPr/>
              <p:nvPr/>
            </p:nvSpPr>
            <p:spPr>
              <a:xfrm>
                <a:off x="1621631" y="1826419"/>
                <a:ext cx="111919" cy="111919"/>
              </a:xfrm>
              <a:prstGeom prst="ellipse">
                <a:avLst/>
              </a:prstGeom>
              <a:noFill/>
              <a:ln w="1905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ru-RU" sz="1100" b="0" i="0" u="none" strike="noStrike" kern="1200" cap="none" spc="0" normalizeH="0" baseline="0" noProof="0">
                  <a:ln>
                    <a:noFill/>
                  </a:ln>
                  <a:solidFill>
                    <a:prstClr val="white"/>
                  </a:solidFill>
                  <a:effectLst/>
                  <a:uLnTx/>
                  <a:uFillTx/>
                  <a:latin typeface="Verdana" panose="020B0604030504040204" pitchFamily="34" charset="0"/>
                  <a:ea typeface="Verdana" panose="020B0604030504040204" pitchFamily="34" charset="0"/>
                  <a:cs typeface="+mn-cs"/>
                </a:endParaRPr>
              </a:p>
            </p:txBody>
          </p:sp>
        </p:grpSp>
        <p:sp>
          <p:nvSpPr>
            <p:cNvPr id="43" name="Стрелка вниз 42"/>
            <p:cNvSpPr/>
            <p:nvPr/>
          </p:nvSpPr>
          <p:spPr>
            <a:xfrm rot="16200000">
              <a:off x="1606851" y="4621822"/>
              <a:ext cx="139098" cy="150328"/>
            </a:xfrm>
            <a:prstGeom prst="downArrow">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ru-RU" sz="1100" b="0" i="0" u="none" strike="noStrike" kern="1200" cap="none" spc="0" normalizeH="0" baseline="0" noProof="0">
                <a:ln>
                  <a:noFill/>
                </a:ln>
                <a:solidFill>
                  <a:prstClr val="white"/>
                </a:solidFill>
                <a:effectLst/>
                <a:uLnTx/>
                <a:uFillTx/>
                <a:latin typeface="Verdana" panose="020B0604030504040204" pitchFamily="34" charset="0"/>
                <a:ea typeface="Verdana" panose="020B0604030504040204" pitchFamily="34" charset="0"/>
                <a:cs typeface="+mn-cs"/>
              </a:endParaRPr>
            </a:p>
          </p:txBody>
        </p:sp>
        <p:sp>
          <p:nvSpPr>
            <p:cNvPr id="44" name="Стрелка вниз 43"/>
            <p:cNvSpPr/>
            <p:nvPr/>
          </p:nvSpPr>
          <p:spPr>
            <a:xfrm rot="16200000">
              <a:off x="5317700" y="4621822"/>
              <a:ext cx="139098" cy="150328"/>
            </a:xfrm>
            <a:prstGeom prst="downArrow">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ru-RU" sz="1100" b="0" i="0" u="none" strike="noStrike" kern="1200" cap="none" spc="0" normalizeH="0" baseline="0" noProof="0">
                <a:ln>
                  <a:noFill/>
                </a:ln>
                <a:solidFill>
                  <a:prstClr val="white"/>
                </a:solidFill>
                <a:effectLst/>
                <a:uLnTx/>
                <a:uFillTx/>
                <a:latin typeface="Verdana" panose="020B0604030504040204" pitchFamily="34" charset="0"/>
                <a:ea typeface="Verdana" panose="020B0604030504040204" pitchFamily="34" charset="0"/>
                <a:cs typeface="+mn-cs"/>
              </a:endParaRPr>
            </a:p>
          </p:txBody>
        </p:sp>
        <p:sp>
          <p:nvSpPr>
            <p:cNvPr id="45" name="Объект 2"/>
            <p:cNvSpPr txBox="1">
              <a:spLocks/>
            </p:cNvSpPr>
            <p:nvPr/>
          </p:nvSpPr>
          <p:spPr>
            <a:xfrm>
              <a:off x="3571466" y="4575694"/>
              <a:ext cx="1692705" cy="564075"/>
            </a:xfrm>
            <a:prstGeom prst="rect">
              <a:avLst/>
            </a:prstGeom>
          </p:spPr>
          <p:txBody>
            <a:bodyPr/>
            <a:lstStyle>
              <a:lvl1pPr marL="228600" indent="-228600" algn="l" defTabSz="914400" rtl="0" eaLnBrk="1" latinLnBrk="0" hangingPunct="1">
                <a:lnSpc>
                  <a:spcPct val="90000"/>
                </a:lnSpc>
                <a:spcBef>
                  <a:spcPts val="1000"/>
                </a:spcBef>
                <a:buFont typeface="Wingdings" panose="05000000000000000000" pitchFamily="2" charset="2"/>
                <a:buChar char="§"/>
                <a:defRPr sz="2000"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Wingdings" panose="05000000000000000000" pitchFamily="2" charset="2"/>
                <a:buChar char="§"/>
                <a:defRPr sz="1800" kern="1200">
                  <a:solidFill>
                    <a:schemeClr val="bg1"/>
                  </a:solidFill>
                  <a:latin typeface="+mn-lt"/>
                  <a:ea typeface="+mn-ea"/>
                  <a:cs typeface="+mn-cs"/>
                </a:defRPr>
              </a:lvl2pPr>
              <a:lvl3pPr marL="1143000" indent="-228600" algn="l" defTabSz="914400" rtl="0" eaLnBrk="1" latinLnBrk="0" hangingPunct="1">
                <a:lnSpc>
                  <a:spcPct val="90000"/>
                </a:lnSpc>
                <a:spcBef>
                  <a:spcPts val="500"/>
                </a:spcBef>
                <a:buFont typeface="Wingdings" panose="05000000000000000000" pitchFamily="2" charset="2"/>
                <a:buChar char="§"/>
                <a:defRPr sz="1600" kern="1200">
                  <a:solidFill>
                    <a:schemeClr val="bg1"/>
                  </a:solidFill>
                  <a:latin typeface="+mn-lt"/>
                  <a:ea typeface="+mn-ea"/>
                  <a:cs typeface="+mn-cs"/>
                </a:defRPr>
              </a:lvl3pPr>
              <a:lvl4pPr marL="1600200" indent="-228600" algn="l" defTabSz="914400" rtl="0" eaLnBrk="1" latinLnBrk="0" hangingPunct="1">
                <a:lnSpc>
                  <a:spcPct val="90000"/>
                </a:lnSpc>
                <a:spcBef>
                  <a:spcPts val="500"/>
                </a:spcBef>
                <a:buFont typeface="Wingdings" panose="05000000000000000000" pitchFamily="2" charset="2"/>
                <a:buChar char="§"/>
                <a:defRPr sz="1400" kern="1200">
                  <a:solidFill>
                    <a:schemeClr val="bg1"/>
                  </a:solidFill>
                  <a:latin typeface="+mn-lt"/>
                  <a:ea typeface="+mn-ea"/>
                  <a:cs typeface="+mn-cs"/>
                </a:defRPr>
              </a:lvl4pPr>
              <a:lvl5pPr marL="2057400" indent="-228600" algn="l" defTabSz="914400" rtl="0" eaLnBrk="1" latinLnBrk="0" hangingPunct="1">
                <a:lnSpc>
                  <a:spcPct val="90000"/>
                </a:lnSpc>
                <a:spcBef>
                  <a:spcPts val="500"/>
                </a:spcBef>
                <a:buFont typeface="Wingdings" panose="05000000000000000000" pitchFamily="2" charset="2"/>
                <a:buChar char="§"/>
                <a:defRPr sz="1200" kern="120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Wingdings" panose="05000000000000000000" pitchFamily="2" charset="2"/>
                <a:buNone/>
                <a:tabLst/>
                <a:defRPr/>
              </a:pPr>
              <a:r>
                <a:rPr lang="en-US" sz="900" b="1" dirty="0">
                  <a:solidFill>
                    <a:prstClr val="white"/>
                  </a:solidFill>
                  <a:latin typeface="Verdana" panose="020B0604030504040204" pitchFamily="34" charset="0"/>
                  <a:ea typeface="Verdana" panose="020B0604030504040204" pitchFamily="34" charset="0"/>
                </a:rPr>
                <a:t>Applied postgraduate programs</a:t>
              </a:r>
              <a:endParaRPr kumimoji="0" lang="ru-RU" sz="900" b="1" i="0" u="none" strike="noStrike" kern="1200" cap="none" spc="0" normalizeH="0" baseline="0" noProof="0" dirty="0">
                <a:ln>
                  <a:noFill/>
                </a:ln>
                <a:solidFill>
                  <a:prstClr val="white"/>
                </a:solidFill>
                <a:effectLst/>
                <a:uLnTx/>
                <a:uFillTx/>
                <a:latin typeface="Verdana" panose="020B0604030504040204" pitchFamily="34" charset="0"/>
                <a:ea typeface="Verdana" panose="020B0604030504040204" pitchFamily="34" charset="0"/>
                <a:cs typeface="+mn-cs"/>
              </a:endParaRPr>
            </a:p>
          </p:txBody>
        </p:sp>
        <p:sp>
          <p:nvSpPr>
            <p:cNvPr id="46" name="Стрелка вниз 45"/>
            <p:cNvSpPr/>
            <p:nvPr/>
          </p:nvSpPr>
          <p:spPr>
            <a:xfrm rot="16200000">
              <a:off x="3481254" y="4621822"/>
              <a:ext cx="139098" cy="150328"/>
            </a:xfrm>
            <a:prstGeom prst="downArrow">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ru-RU" sz="1100" b="0" i="0" u="none" strike="noStrike" kern="1200" cap="none" spc="0" normalizeH="0" baseline="0" noProof="0">
                <a:ln>
                  <a:noFill/>
                </a:ln>
                <a:solidFill>
                  <a:prstClr val="white"/>
                </a:solidFill>
                <a:effectLst/>
                <a:uLnTx/>
                <a:uFillTx/>
                <a:latin typeface="Verdana" panose="020B0604030504040204" pitchFamily="34" charset="0"/>
                <a:ea typeface="Verdana" panose="020B0604030504040204" pitchFamily="34" charset="0"/>
                <a:cs typeface="+mn-cs"/>
              </a:endParaRPr>
            </a:p>
          </p:txBody>
        </p:sp>
        <p:sp>
          <p:nvSpPr>
            <p:cNvPr id="47" name="Объект 2"/>
            <p:cNvSpPr txBox="1">
              <a:spLocks/>
            </p:cNvSpPr>
            <p:nvPr/>
          </p:nvSpPr>
          <p:spPr>
            <a:xfrm>
              <a:off x="1906454" y="3780827"/>
              <a:ext cx="1846112" cy="564075"/>
            </a:xfrm>
            <a:prstGeom prst="rect">
              <a:avLst/>
            </a:prstGeom>
          </p:spPr>
          <p:txBody>
            <a:bodyPr/>
            <a:lstStyle>
              <a:lvl1pPr marL="228600" indent="-228600" algn="l" defTabSz="914400" rtl="0" eaLnBrk="1" latinLnBrk="0" hangingPunct="1">
                <a:lnSpc>
                  <a:spcPct val="90000"/>
                </a:lnSpc>
                <a:spcBef>
                  <a:spcPts val="1000"/>
                </a:spcBef>
                <a:buFont typeface="Wingdings" panose="05000000000000000000" pitchFamily="2" charset="2"/>
                <a:buChar char="§"/>
                <a:defRPr sz="2000"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Wingdings" panose="05000000000000000000" pitchFamily="2" charset="2"/>
                <a:buChar char="§"/>
                <a:defRPr sz="1800" kern="1200">
                  <a:solidFill>
                    <a:schemeClr val="bg1"/>
                  </a:solidFill>
                  <a:latin typeface="+mn-lt"/>
                  <a:ea typeface="+mn-ea"/>
                  <a:cs typeface="+mn-cs"/>
                </a:defRPr>
              </a:lvl2pPr>
              <a:lvl3pPr marL="1143000" indent="-228600" algn="l" defTabSz="914400" rtl="0" eaLnBrk="1" latinLnBrk="0" hangingPunct="1">
                <a:lnSpc>
                  <a:spcPct val="90000"/>
                </a:lnSpc>
                <a:spcBef>
                  <a:spcPts val="500"/>
                </a:spcBef>
                <a:buFont typeface="Wingdings" panose="05000000000000000000" pitchFamily="2" charset="2"/>
                <a:buChar char="§"/>
                <a:defRPr sz="1600" kern="1200">
                  <a:solidFill>
                    <a:schemeClr val="bg1"/>
                  </a:solidFill>
                  <a:latin typeface="+mn-lt"/>
                  <a:ea typeface="+mn-ea"/>
                  <a:cs typeface="+mn-cs"/>
                </a:defRPr>
              </a:lvl3pPr>
              <a:lvl4pPr marL="1600200" indent="-228600" algn="l" defTabSz="914400" rtl="0" eaLnBrk="1" latinLnBrk="0" hangingPunct="1">
                <a:lnSpc>
                  <a:spcPct val="90000"/>
                </a:lnSpc>
                <a:spcBef>
                  <a:spcPts val="500"/>
                </a:spcBef>
                <a:buFont typeface="Wingdings" panose="05000000000000000000" pitchFamily="2" charset="2"/>
                <a:buChar char="§"/>
                <a:defRPr sz="1400" kern="1200">
                  <a:solidFill>
                    <a:schemeClr val="bg1"/>
                  </a:solidFill>
                  <a:latin typeface="+mn-lt"/>
                  <a:ea typeface="+mn-ea"/>
                  <a:cs typeface="+mn-cs"/>
                </a:defRPr>
              </a:lvl4pPr>
              <a:lvl5pPr marL="2057400" indent="-228600" algn="l" defTabSz="914400" rtl="0" eaLnBrk="1" latinLnBrk="0" hangingPunct="1">
                <a:lnSpc>
                  <a:spcPct val="90000"/>
                </a:lnSpc>
                <a:spcBef>
                  <a:spcPts val="500"/>
                </a:spcBef>
                <a:buFont typeface="Wingdings" panose="05000000000000000000" pitchFamily="2" charset="2"/>
                <a:buChar char="§"/>
                <a:defRPr sz="1200" kern="120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defRPr/>
              </a:pPr>
              <a:r>
                <a:rPr lang="en-US" sz="900" b="1" dirty="0">
                  <a:solidFill>
                    <a:prstClr val="white">
                      <a:lumMod val="65000"/>
                    </a:prstClr>
                  </a:solidFill>
                  <a:latin typeface="Verdana" panose="020B0604030504040204" pitchFamily="34" charset="0"/>
                  <a:ea typeface="Verdana" panose="020B0604030504040204" pitchFamily="34" charset="0"/>
                </a:rPr>
                <a:t>School of Non-Destructive Testing</a:t>
              </a:r>
              <a:endParaRPr lang="ru-RU" sz="900" b="1" dirty="0">
                <a:solidFill>
                  <a:prstClr val="white">
                    <a:lumMod val="65000"/>
                  </a:prstClr>
                </a:solidFill>
                <a:latin typeface="Verdana" panose="020B0604030504040204" pitchFamily="34" charset="0"/>
                <a:ea typeface="Verdana" panose="020B0604030504040204" pitchFamily="34" charset="0"/>
              </a:endParaRPr>
            </a:p>
          </p:txBody>
        </p:sp>
        <p:sp>
          <p:nvSpPr>
            <p:cNvPr id="48" name="Объект 2"/>
            <p:cNvSpPr txBox="1">
              <a:spLocks/>
            </p:cNvSpPr>
            <p:nvPr/>
          </p:nvSpPr>
          <p:spPr>
            <a:xfrm>
              <a:off x="3808368" y="3722484"/>
              <a:ext cx="1644414" cy="564075"/>
            </a:xfrm>
            <a:prstGeom prst="rect">
              <a:avLst/>
            </a:prstGeom>
          </p:spPr>
          <p:txBody>
            <a:bodyPr/>
            <a:lstStyle>
              <a:lvl1pPr marL="228600" indent="-228600" algn="l" defTabSz="914400" rtl="0" eaLnBrk="1" latinLnBrk="0" hangingPunct="1">
                <a:lnSpc>
                  <a:spcPct val="90000"/>
                </a:lnSpc>
                <a:spcBef>
                  <a:spcPts val="1000"/>
                </a:spcBef>
                <a:buFont typeface="Wingdings" panose="05000000000000000000" pitchFamily="2" charset="2"/>
                <a:buChar char="§"/>
                <a:defRPr sz="2000"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Wingdings" panose="05000000000000000000" pitchFamily="2" charset="2"/>
                <a:buChar char="§"/>
                <a:defRPr sz="1800" kern="1200">
                  <a:solidFill>
                    <a:schemeClr val="bg1"/>
                  </a:solidFill>
                  <a:latin typeface="+mn-lt"/>
                  <a:ea typeface="+mn-ea"/>
                  <a:cs typeface="+mn-cs"/>
                </a:defRPr>
              </a:lvl2pPr>
              <a:lvl3pPr marL="1143000" indent="-228600" algn="l" defTabSz="914400" rtl="0" eaLnBrk="1" latinLnBrk="0" hangingPunct="1">
                <a:lnSpc>
                  <a:spcPct val="90000"/>
                </a:lnSpc>
                <a:spcBef>
                  <a:spcPts val="500"/>
                </a:spcBef>
                <a:buFont typeface="Wingdings" panose="05000000000000000000" pitchFamily="2" charset="2"/>
                <a:buChar char="§"/>
                <a:defRPr sz="1600" kern="1200">
                  <a:solidFill>
                    <a:schemeClr val="bg1"/>
                  </a:solidFill>
                  <a:latin typeface="+mn-lt"/>
                  <a:ea typeface="+mn-ea"/>
                  <a:cs typeface="+mn-cs"/>
                </a:defRPr>
              </a:lvl3pPr>
              <a:lvl4pPr marL="1600200" indent="-228600" algn="l" defTabSz="914400" rtl="0" eaLnBrk="1" latinLnBrk="0" hangingPunct="1">
                <a:lnSpc>
                  <a:spcPct val="90000"/>
                </a:lnSpc>
                <a:spcBef>
                  <a:spcPts val="500"/>
                </a:spcBef>
                <a:buFont typeface="Wingdings" panose="05000000000000000000" pitchFamily="2" charset="2"/>
                <a:buChar char="§"/>
                <a:defRPr sz="1400" kern="1200">
                  <a:solidFill>
                    <a:schemeClr val="bg1"/>
                  </a:solidFill>
                  <a:latin typeface="+mn-lt"/>
                  <a:ea typeface="+mn-ea"/>
                  <a:cs typeface="+mn-cs"/>
                </a:defRPr>
              </a:lvl4pPr>
              <a:lvl5pPr marL="2057400" indent="-228600" algn="l" defTabSz="914400" rtl="0" eaLnBrk="1" latinLnBrk="0" hangingPunct="1">
                <a:lnSpc>
                  <a:spcPct val="90000"/>
                </a:lnSpc>
                <a:spcBef>
                  <a:spcPts val="500"/>
                </a:spcBef>
                <a:buFont typeface="Wingdings" panose="05000000000000000000" pitchFamily="2" charset="2"/>
                <a:buChar char="§"/>
                <a:defRPr sz="1200" kern="120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buNone/>
                <a:defRPr/>
              </a:pPr>
              <a:r>
                <a:rPr lang="en-US" sz="900" b="1" dirty="0">
                  <a:solidFill>
                    <a:prstClr val="white">
                      <a:lumMod val="65000"/>
                    </a:prstClr>
                  </a:solidFill>
                  <a:latin typeface="Verdana" panose="020B0604030504040204" pitchFamily="34" charset="0"/>
                  <a:ea typeface="Verdana" panose="020B0604030504040204" pitchFamily="34" charset="0"/>
                </a:rPr>
                <a:t>School of Advanced Manufacturing Technologies</a:t>
              </a:r>
              <a:endParaRPr lang="ru-RU" sz="900" b="1" dirty="0">
                <a:solidFill>
                  <a:prstClr val="white">
                    <a:lumMod val="65000"/>
                  </a:prstClr>
                </a:solidFill>
                <a:latin typeface="Verdana" panose="020B0604030504040204" pitchFamily="34" charset="0"/>
                <a:ea typeface="Verdana" panose="020B0604030504040204" pitchFamily="34" charset="0"/>
              </a:endParaRPr>
            </a:p>
          </p:txBody>
        </p:sp>
        <p:sp>
          <p:nvSpPr>
            <p:cNvPr id="49" name="Объект 2"/>
            <p:cNvSpPr txBox="1">
              <a:spLocks/>
            </p:cNvSpPr>
            <p:nvPr/>
          </p:nvSpPr>
          <p:spPr>
            <a:xfrm>
              <a:off x="3473324" y="4194027"/>
              <a:ext cx="1419167" cy="564075"/>
            </a:xfrm>
            <a:prstGeom prst="rect">
              <a:avLst/>
            </a:prstGeom>
          </p:spPr>
          <p:txBody>
            <a:bodyPr/>
            <a:lstStyle>
              <a:lvl1pPr marL="228600" indent="-228600" algn="l" defTabSz="914400" rtl="0" eaLnBrk="1" latinLnBrk="0" hangingPunct="1">
                <a:lnSpc>
                  <a:spcPct val="90000"/>
                </a:lnSpc>
                <a:spcBef>
                  <a:spcPts val="1000"/>
                </a:spcBef>
                <a:buFont typeface="Wingdings" panose="05000000000000000000" pitchFamily="2" charset="2"/>
                <a:buChar char="§"/>
                <a:defRPr sz="2000"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Wingdings" panose="05000000000000000000" pitchFamily="2" charset="2"/>
                <a:buChar char="§"/>
                <a:defRPr sz="1800" kern="1200">
                  <a:solidFill>
                    <a:schemeClr val="bg1"/>
                  </a:solidFill>
                  <a:latin typeface="+mn-lt"/>
                  <a:ea typeface="+mn-ea"/>
                  <a:cs typeface="+mn-cs"/>
                </a:defRPr>
              </a:lvl2pPr>
              <a:lvl3pPr marL="1143000" indent="-228600" algn="l" defTabSz="914400" rtl="0" eaLnBrk="1" latinLnBrk="0" hangingPunct="1">
                <a:lnSpc>
                  <a:spcPct val="90000"/>
                </a:lnSpc>
                <a:spcBef>
                  <a:spcPts val="500"/>
                </a:spcBef>
                <a:buFont typeface="Wingdings" panose="05000000000000000000" pitchFamily="2" charset="2"/>
                <a:buChar char="§"/>
                <a:defRPr sz="1600" kern="1200">
                  <a:solidFill>
                    <a:schemeClr val="bg1"/>
                  </a:solidFill>
                  <a:latin typeface="+mn-lt"/>
                  <a:ea typeface="+mn-ea"/>
                  <a:cs typeface="+mn-cs"/>
                </a:defRPr>
              </a:lvl3pPr>
              <a:lvl4pPr marL="1600200" indent="-228600" algn="l" defTabSz="914400" rtl="0" eaLnBrk="1" latinLnBrk="0" hangingPunct="1">
                <a:lnSpc>
                  <a:spcPct val="90000"/>
                </a:lnSpc>
                <a:spcBef>
                  <a:spcPts val="500"/>
                </a:spcBef>
                <a:buFont typeface="Wingdings" panose="05000000000000000000" pitchFamily="2" charset="2"/>
                <a:buChar char="§"/>
                <a:defRPr sz="1400" kern="1200">
                  <a:solidFill>
                    <a:schemeClr val="bg1"/>
                  </a:solidFill>
                  <a:latin typeface="+mn-lt"/>
                  <a:ea typeface="+mn-ea"/>
                  <a:cs typeface="+mn-cs"/>
                </a:defRPr>
              </a:lvl4pPr>
              <a:lvl5pPr marL="2057400" indent="-228600" algn="l" defTabSz="914400" rtl="0" eaLnBrk="1" latinLnBrk="0" hangingPunct="1">
                <a:lnSpc>
                  <a:spcPct val="90000"/>
                </a:lnSpc>
                <a:spcBef>
                  <a:spcPts val="500"/>
                </a:spcBef>
                <a:buFont typeface="Wingdings" panose="05000000000000000000" pitchFamily="2" charset="2"/>
                <a:buChar char="§"/>
                <a:defRPr sz="1200" kern="120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defRPr/>
              </a:pPr>
              <a:r>
                <a:rPr lang="en-US" sz="900" b="1" dirty="0">
                  <a:solidFill>
                    <a:prstClr val="white">
                      <a:lumMod val="65000"/>
                    </a:prstClr>
                  </a:solidFill>
                  <a:latin typeface="Verdana" panose="020B0604030504040204" pitchFamily="34" charset="0"/>
                  <a:ea typeface="Verdana" panose="020B0604030504040204" pitchFamily="34" charset="0"/>
                </a:rPr>
                <a:t>School of Energy &amp; Power Engineering</a:t>
              </a:r>
              <a:endParaRPr lang="ru-RU" sz="900" b="1" dirty="0">
                <a:solidFill>
                  <a:prstClr val="white">
                    <a:lumMod val="65000"/>
                  </a:prstClr>
                </a:solidFill>
                <a:latin typeface="Verdana" panose="020B0604030504040204" pitchFamily="34" charset="0"/>
                <a:ea typeface="Verdana" panose="020B0604030504040204" pitchFamily="34" charset="0"/>
              </a:endParaRPr>
            </a:p>
          </p:txBody>
        </p:sp>
        <p:sp>
          <p:nvSpPr>
            <p:cNvPr id="50" name="Объект 2"/>
            <p:cNvSpPr txBox="1">
              <a:spLocks/>
            </p:cNvSpPr>
            <p:nvPr/>
          </p:nvSpPr>
          <p:spPr>
            <a:xfrm>
              <a:off x="5659710" y="3753228"/>
              <a:ext cx="1569838" cy="564075"/>
            </a:xfrm>
            <a:prstGeom prst="rect">
              <a:avLst/>
            </a:prstGeom>
          </p:spPr>
          <p:txBody>
            <a:bodyPr/>
            <a:lstStyle>
              <a:lvl1pPr marL="228600" indent="-228600" algn="l" defTabSz="914400" rtl="0" eaLnBrk="1" latinLnBrk="0" hangingPunct="1">
                <a:lnSpc>
                  <a:spcPct val="90000"/>
                </a:lnSpc>
                <a:spcBef>
                  <a:spcPts val="1000"/>
                </a:spcBef>
                <a:buFont typeface="Wingdings" panose="05000000000000000000" pitchFamily="2" charset="2"/>
                <a:buChar char="§"/>
                <a:defRPr sz="2000"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Wingdings" panose="05000000000000000000" pitchFamily="2" charset="2"/>
                <a:buChar char="§"/>
                <a:defRPr sz="1800" kern="1200">
                  <a:solidFill>
                    <a:schemeClr val="bg1"/>
                  </a:solidFill>
                  <a:latin typeface="+mn-lt"/>
                  <a:ea typeface="+mn-ea"/>
                  <a:cs typeface="+mn-cs"/>
                </a:defRPr>
              </a:lvl2pPr>
              <a:lvl3pPr marL="1143000" indent="-228600" algn="l" defTabSz="914400" rtl="0" eaLnBrk="1" latinLnBrk="0" hangingPunct="1">
                <a:lnSpc>
                  <a:spcPct val="90000"/>
                </a:lnSpc>
                <a:spcBef>
                  <a:spcPts val="500"/>
                </a:spcBef>
                <a:buFont typeface="Wingdings" panose="05000000000000000000" pitchFamily="2" charset="2"/>
                <a:buChar char="§"/>
                <a:defRPr sz="1600" kern="1200">
                  <a:solidFill>
                    <a:schemeClr val="bg1"/>
                  </a:solidFill>
                  <a:latin typeface="+mn-lt"/>
                  <a:ea typeface="+mn-ea"/>
                  <a:cs typeface="+mn-cs"/>
                </a:defRPr>
              </a:lvl3pPr>
              <a:lvl4pPr marL="1600200" indent="-228600" algn="l" defTabSz="914400" rtl="0" eaLnBrk="1" latinLnBrk="0" hangingPunct="1">
                <a:lnSpc>
                  <a:spcPct val="90000"/>
                </a:lnSpc>
                <a:spcBef>
                  <a:spcPts val="500"/>
                </a:spcBef>
                <a:buFont typeface="Wingdings" panose="05000000000000000000" pitchFamily="2" charset="2"/>
                <a:buChar char="§"/>
                <a:defRPr sz="1400" kern="1200">
                  <a:solidFill>
                    <a:schemeClr val="bg1"/>
                  </a:solidFill>
                  <a:latin typeface="+mn-lt"/>
                  <a:ea typeface="+mn-ea"/>
                  <a:cs typeface="+mn-cs"/>
                </a:defRPr>
              </a:lvl4pPr>
              <a:lvl5pPr marL="2057400" indent="-228600" algn="l" defTabSz="914400" rtl="0" eaLnBrk="1" latinLnBrk="0" hangingPunct="1">
                <a:lnSpc>
                  <a:spcPct val="90000"/>
                </a:lnSpc>
                <a:spcBef>
                  <a:spcPts val="500"/>
                </a:spcBef>
                <a:buFont typeface="Wingdings" panose="05000000000000000000" pitchFamily="2" charset="2"/>
                <a:buChar char="§"/>
                <a:defRPr sz="1200" kern="120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defRPr/>
              </a:pPr>
              <a:r>
                <a:rPr lang="en-US" sz="900" b="1" dirty="0">
                  <a:solidFill>
                    <a:prstClr val="white">
                      <a:lumMod val="65000"/>
                    </a:prstClr>
                  </a:solidFill>
                  <a:latin typeface="Verdana" panose="020B0604030504040204" pitchFamily="34" charset="0"/>
                  <a:ea typeface="Verdana" panose="020B0604030504040204" pitchFamily="34" charset="0"/>
                </a:rPr>
                <a:t>School of Computer Science &amp; Robotics</a:t>
              </a:r>
              <a:endParaRPr lang="ru-RU" sz="900" b="1" dirty="0">
                <a:solidFill>
                  <a:prstClr val="white">
                    <a:lumMod val="65000"/>
                  </a:prstClr>
                </a:solidFill>
                <a:latin typeface="Verdana" panose="020B0604030504040204" pitchFamily="34" charset="0"/>
                <a:ea typeface="Verdana" panose="020B0604030504040204" pitchFamily="34" charset="0"/>
              </a:endParaRPr>
            </a:p>
          </p:txBody>
        </p:sp>
        <p:sp>
          <p:nvSpPr>
            <p:cNvPr id="51" name="Объект 2"/>
            <p:cNvSpPr txBox="1">
              <a:spLocks/>
            </p:cNvSpPr>
            <p:nvPr/>
          </p:nvSpPr>
          <p:spPr>
            <a:xfrm>
              <a:off x="5354468" y="4190553"/>
              <a:ext cx="1820036" cy="284495"/>
            </a:xfrm>
            <a:prstGeom prst="rect">
              <a:avLst/>
            </a:prstGeom>
          </p:spPr>
          <p:txBody>
            <a:bodyPr/>
            <a:lstStyle>
              <a:lvl1pPr marL="228600" indent="-228600" algn="l" defTabSz="914400" rtl="0" eaLnBrk="1" latinLnBrk="0" hangingPunct="1">
                <a:lnSpc>
                  <a:spcPct val="90000"/>
                </a:lnSpc>
                <a:spcBef>
                  <a:spcPts val="1000"/>
                </a:spcBef>
                <a:buFont typeface="Wingdings" panose="05000000000000000000" pitchFamily="2" charset="2"/>
                <a:buChar char="§"/>
                <a:defRPr sz="2000"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Wingdings" panose="05000000000000000000" pitchFamily="2" charset="2"/>
                <a:buChar char="§"/>
                <a:defRPr sz="1800" kern="1200">
                  <a:solidFill>
                    <a:schemeClr val="bg1"/>
                  </a:solidFill>
                  <a:latin typeface="+mn-lt"/>
                  <a:ea typeface="+mn-ea"/>
                  <a:cs typeface="+mn-cs"/>
                </a:defRPr>
              </a:lvl2pPr>
              <a:lvl3pPr marL="1143000" indent="-228600" algn="l" defTabSz="914400" rtl="0" eaLnBrk="1" latinLnBrk="0" hangingPunct="1">
                <a:lnSpc>
                  <a:spcPct val="90000"/>
                </a:lnSpc>
                <a:spcBef>
                  <a:spcPts val="500"/>
                </a:spcBef>
                <a:buFont typeface="Wingdings" panose="05000000000000000000" pitchFamily="2" charset="2"/>
                <a:buChar char="§"/>
                <a:defRPr sz="1600" kern="1200">
                  <a:solidFill>
                    <a:schemeClr val="bg1"/>
                  </a:solidFill>
                  <a:latin typeface="+mn-lt"/>
                  <a:ea typeface="+mn-ea"/>
                  <a:cs typeface="+mn-cs"/>
                </a:defRPr>
              </a:lvl3pPr>
              <a:lvl4pPr marL="1600200" indent="-228600" algn="l" defTabSz="914400" rtl="0" eaLnBrk="1" latinLnBrk="0" hangingPunct="1">
                <a:lnSpc>
                  <a:spcPct val="90000"/>
                </a:lnSpc>
                <a:spcBef>
                  <a:spcPts val="500"/>
                </a:spcBef>
                <a:buFont typeface="Wingdings" panose="05000000000000000000" pitchFamily="2" charset="2"/>
                <a:buChar char="§"/>
                <a:defRPr sz="1400" kern="1200">
                  <a:solidFill>
                    <a:schemeClr val="bg1"/>
                  </a:solidFill>
                  <a:latin typeface="+mn-lt"/>
                  <a:ea typeface="+mn-ea"/>
                  <a:cs typeface="+mn-cs"/>
                </a:defRPr>
              </a:lvl4pPr>
              <a:lvl5pPr marL="2057400" indent="-228600" algn="l" defTabSz="914400" rtl="0" eaLnBrk="1" latinLnBrk="0" hangingPunct="1">
                <a:lnSpc>
                  <a:spcPct val="90000"/>
                </a:lnSpc>
                <a:spcBef>
                  <a:spcPts val="500"/>
                </a:spcBef>
                <a:buFont typeface="Wingdings" panose="05000000000000000000" pitchFamily="2" charset="2"/>
                <a:buChar char="§"/>
                <a:defRPr sz="1200" kern="120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defRPr/>
              </a:pPr>
              <a:r>
                <a:rPr lang="en-US" sz="900" b="1" dirty="0">
                  <a:solidFill>
                    <a:prstClr val="white">
                      <a:lumMod val="65000"/>
                    </a:prstClr>
                  </a:solidFill>
                  <a:latin typeface="Verdana" panose="020B0604030504040204" pitchFamily="34" charset="0"/>
                  <a:ea typeface="Verdana" panose="020B0604030504040204" pitchFamily="34" charset="0"/>
                </a:rPr>
                <a:t>School of Nuclear Science &amp; Engineering</a:t>
              </a:r>
              <a:endParaRPr kumimoji="0" lang="ru-RU" sz="900" b="1" i="0" u="none" strike="noStrike" kern="1200" cap="none" spc="0" normalizeH="0" baseline="0" noProof="0" dirty="0">
                <a:ln>
                  <a:noFill/>
                </a:ln>
                <a:solidFill>
                  <a:prstClr val="white">
                    <a:lumMod val="65000"/>
                  </a:prstClr>
                </a:solidFill>
                <a:effectLst/>
                <a:uLnTx/>
                <a:uFillTx/>
                <a:latin typeface="Verdana" panose="020B0604030504040204" pitchFamily="34" charset="0"/>
                <a:ea typeface="Verdana" panose="020B0604030504040204" pitchFamily="34" charset="0"/>
                <a:cs typeface="+mn-cs"/>
              </a:endParaRPr>
            </a:p>
          </p:txBody>
        </p:sp>
        <p:sp>
          <p:nvSpPr>
            <p:cNvPr id="52" name="Прямоугольник 51"/>
            <p:cNvSpPr/>
            <p:nvPr/>
          </p:nvSpPr>
          <p:spPr>
            <a:xfrm>
              <a:off x="1483629" y="5343197"/>
              <a:ext cx="5698348" cy="1440574"/>
            </a:xfrm>
            <a:prstGeom prst="rect">
              <a:avLst/>
            </a:prstGeom>
            <a:solidFill>
              <a:srgbClr val="00A65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prstClr val="white"/>
                  </a:solidFill>
                  <a:effectLst/>
                  <a:uLnTx/>
                  <a:uFillTx/>
                  <a:latin typeface="Verdana" panose="020B0604030504040204" pitchFamily="34" charset="0"/>
                  <a:ea typeface="Verdana" panose="020B0604030504040204" pitchFamily="34" charset="0"/>
                  <a:cs typeface="+mn-cs"/>
                </a:rPr>
                <a:t>	</a:t>
              </a:r>
              <a:endParaRPr kumimoji="0" lang="ru-RU" sz="1100" b="0" i="0" u="none" strike="noStrike" kern="1200" cap="none" spc="0" normalizeH="0" baseline="0" noProof="0" dirty="0">
                <a:ln>
                  <a:noFill/>
                </a:ln>
                <a:solidFill>
                  <a:prstClr val="white"/>
                </a:solidFill>
                <a:effectLst/>
                <a:uLnTx/>
                <a:uFillTx/>
                <a:latin typeface="Verdana" panose="020B0604030504040204" pitchFamily="34" charset="0"/>
                <a:ea typeface="Verdana" panose="020B0604030504040204" pitchFamily="34" charset="0"/>
                <a:cs typeface="+mn-cs"/>
              </a:endParaRPr>
            </a:p>
          </p:txBody>
        </p:sp>
        <p:sp>
          <p:nvSpPr>
            <p:cNvPr id="53" name="Прямоугольник 52"/>
            <p:cNvSpPr/>
            <p:nvPr/>
          </p:nvSpPr>
          <p:spPr>
            <a:xfrm>
              <a:off x="7181978" y="5345293"/>
              <a:ext cx="2995952" cy="1410040"/>
            </a:xfrm>
            <a:prstGeom prst="rect">
              <a:avLst/>
            </a:prstGeom>
            <a:solidFill>
              <a:schemeClr val="bg1">
                <a:lumMod val="95000"/>
              </a:schemeClr>
            </a:solidFill>
            <a:ln w="28575">
              <a:solidFill>
                <a:srgbClr val="00A65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ru-RU" sz="1100" b="0" i="0" u="none" strike="noStrike" kern="1200" cap="none" spc="0" normalizeH="0" baseline="0" noProof="0">
                <a:ln>
                  <a:noFill/>
                </a:ln>
                <a:solidFill>
                  <a:prstClr val="white"/>
                </a:solidFill>
                <a:effectLst/>
                <a:uLnTx/>
                <a:uFillTx/>
                <a:latin typeface="Verdana" panose="020B0604030504040204" pitchFamily="34" charset="0"/>
                <a:ea typeface="Verdana" panose="020B0604030504040204" pitchFamily="34" charset="0"/>
                <a:cs typeface="+mn-cs"/>
              </a:endParaRPr>
            </a:p>
          </p:txBody>
        </p:sp>
        <p:sp>
          <p:nvSpPr>
            <p:cNvPr id="54" name="Заголовок 1"/>
            <p:cNvSpPr txBox="1">
              <a:spLocks/>
            </p:cNvSpPr>
            <p:nvPr/>
          </p:nvSpPr>
          <p:spPr>
            <a:xfrm>
              <a:off x="1483629" y="5349828"/>
              <a:ext cx="5660504" cy="415800"/>
            </a:xfrm>
            <a:prstGeom prst="rect">
              <a:avLst/>
            </a:prstGeom>
          </p:spPr>
          <p:txBody>
            <a:bodyPr vert="horz" lIns="91440" tIns="45720" rIns="91440" bIns="45720" rtlCol="0" anchor="ctr">
              <a:normAutofit/>
            </a:bodyPr>
            <a:lstStyle>
              <a:lvl1pPr marL="180975" indent="0" algn="l" defTabSz="914400" rtl="0" eaLnBrk="1" latinLnBrk="0" hangingPunct="1">
                <a:lnSpc>
                  <a:spcPct val="90000"/>
                </a:lnSpc>
                <a:spcBef>
                  <a:spcPct val="0"/>
                </a:spcBef>
                <a:buNone/>
                <a:defRPr sz="3000" b="1" kern="1200">
                  <a:solidFill>
                    <a:schemeClr val="tx1"/>
                  </a:solidFill>
                  <a:latin typeface="+mn-lt"/>
                  <a:ea typeface="+mj-ea"/>
                  <a:cs typeface="+mj-cs"/>
                </a:defRPr>
              </a:lvl1pPr>
            </a:lstStyle>
            <a:p>
              <a:pPr marL="180975" marR="0" lvl="0" indent="0" algn="l" defTabSz="914400" rtl="0" eaLnBrk="1" fontAlgn="auto" latinLnBrk="0" hangingPunct="1">
                <a:lnSpc>
                  <a:spcPct val="90000"/>
                </a:lnSpc>
                <a:spcBef>
                  <a:spcPct val="0"/>
                </a:spcBef>
                <a:spcAft>
                  <a:spcPts val="0"/>
                </a:spcAft>
                <a:buClrTx/>
                <a:buSzTx/>
                <a:buFontTx/>
                <a:buNone/>
                <a:tabLst/>
                <a:defRPr/>
              </a:pPr>
              <a:r>
                <a:rPr kumimoji="0" lang="en-US" sz="1400" b="1" i="0" u="none" strike="noStrike" kern="1200" cap="none" spc="0" normalizeH="0" baseline="0" noProof="0" dirty="0">
                  <a:ln>
                    <a:noFill/>
                  </a:ln>
                  <a:solidFill>
                    <a:prstClr val="white"/>
                  </a:solidFill>
                  <a:effectLst/>
                  <a:uLnTx/>
                  <a:uFillTx/>
                  <a:latin typeface="Verdana" panose="020B0604030504040204" pitchFamily="34" charset="0"/>
                  <a:ea typeface="Verdana" panose="020B0604030504040204" pitchFamily="34" charset="0"/>
                  <a:cs typeface="+mj-cs"/>
                </a:rPr>
                <a:t>Business School</a:t>
              </a:r>
              <a:endParaRPr kumimoji="0" lang="ru-RU" sz="1400" b="1" i="0" u="none" strike="noStrike" kern="1200" cap="none" spc="0" normalizeH="0" baseline="0" noProof="0" dirty="0">
                <a:ln>
                  <a:noFill/>
                </a:ln>
                <a:solidFill>
                  <a:prstClr val="white"/>
                </a:solidFill>
                <a:effectLst/>
                <a:uLnTx/>
                <a:uFillTx/>
                <a:latin typeface="Verdana" panose="020B0604030504040204" pitchFamily="34" charset="0"/>
                <a:ea typeface="Verdana" panose="020B0604030504040204" pitchFamily="34" charset="0"/>
                <a:cs typeface="+mj-cs"/>
              </a:endParaRPr>
            </a:p>
          </p:txBody>
        </p:sp>
        <p:sp>
          <p:nvSpPr>
            <p:cNvPr id="55" name="Объект 2"/>
            <p:cNvSpPr txBox="1">
              <a:spLocks/>
            </p:cNvSpPr>
            <p:nvPr/>
          </p:nvSpPr>
          <p:spPr>
            <a:xfrm>
              <a:off x="7458380" y="5576137"/>
              <a:ext cx="2499453" cy="943847"/>
            </a:xfrm>
            <a:prstGeom prst="rect">
              <a:avLst/>
            </a:prstGeom>
          </p:spPr>
          <p:txBody>
            <a:bodyPr/>
            <a:lstStyle>
              <a:lvl1pPr marL="228600" indent="-228600" algn="l" defTabSz="914400" rtl="0" eaLnBrk="1" latinLnBrk="0" hangingPunct="1">
                <a:lnSpc>
                  <a:spcPct val="90000"/>
                </a:lnSpc>
                <a:spcBef>
                  <a:spcPts val="1000"/>
                </a:spcBef>
                <a:buFont typeface="Wingdings" panose="05000000000000000000" pitchFamily="2" charset="2"/>
                <a:buChar char="§"/>
                <a:defRPr sz="2000"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Wingdings" panose="05000000000000000000" pitchFamily="2" charset="2"/>
                <a:buChar char="§"/>
                <a:defRPr sz="1800" kern="1200">
                  <a:solidFill>
                    <a:schemeClr val="bg1"/>
                  </a:solidFill>
                  <a:latin typeface="+mn-lt"/>
                  <a:ea typeface="+mn-ea"/>
                  <a:cs typeface="+mn-cs"/>
                </a:defRPr>
              </a:lvl2pPr>
              <a:lvl3pPr marL="1143000" indent="-228600" algn="l" defTabSz="914400" rtl="0" eaLnBrk="1" latinLnBrk="0" hangingPunct="1">
                <a:lnSpc>
                  <a:spcPct val="90000"/>
                </a:lnSpc>
                <a:spcBef>
                  <a:spcPts val="500"/>
                </a:spcBef>
                <a:buFont typeface="Wingdings" panose="05000000000000000000" pitchFamily="2" charset="2"/>
                <a:buChar char="§"/>
                <a:defRPr sz="1600" kern="1200">
                  <a:solidFill>
                    <a:schemeClr val="bg1"/>
                  </a:solidFill>
                  <a:latin typeface="+mn-lt"/>
                  <a:ea typeface="+mn-ea"/>
                  <a:cs typeface="+mn-cs"/>
                </a:defRPr>
              </a:lvl3pPr>
              <a:lvl4pPr marL="1600200" indent="-228600" algn="l" defTabSz="914400" rtl="0" eaLnBrk="1" latinLnBrk="0" hangingPunct="1">
                <a:lnSpc>
                  <a:spcPct val="90000"/>
                </a:lnSpc>
                <a:spcBef>
                  <a:spcPts val="500"/>
                </a:spcBef>
                <a:buFont typeface="Wingdings" panose="05000000000000000000" pitchFamily="2" charset="2"/>
                <a:buChar char="§"/>
                <a:defRPr sz="1400" kern="1200">
                  <a:solidFill>
                    <a:schemeClr val="bg1"/>
                  </a:solidFill>
                  <a:latin typeface="+mn-lt"/>
                  <a:ea typeface="+mn-ea"/>
                  <a:cs typeface="+mn-cs"/>
                </a:defRPr>
              </a:lvl4pPr>
              <a:lvl5pPr marL="2057400" indent="-228600" algn="l" defTabSz="914400" rtl="0" eaLnBrk="1" latinLnBrk="0" hangingPunct="1">
                <a:lnSpc>
                  <a:spcPct val="90000"/>
                </a:lnSpc>
                <a:spcBef>
                  <a:spcPts val="500"/>
                </a:spcBef>
                <a:buFont typeface="Wingdings" panose="05000000000000000000" pitchFamily="2" charset="2"/>
                <a:buChar char="§"/>
                <a:defRPr sz="1200" kern="120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buNone/>
                <a:defRPr/>
              </a:pPr>
              <a:r>
                <a:rPr lang="en-US" sz="900" dirty="0">
                  <a:solidFill>
                    <a:prstClr val="black"/>
                  </a:solidFill>
                  <a:latin typeface="Verdana" panose="020B0604030504040204" pitchFamily="34" charset="0"/>
                  <a:ea typeface="Verdana" panose="020B0604030504040204" pitchFamily="34" charset="0"/>
                </a:rPr>
                <a:t>Tech startups</a:t>
              </a:r>
              <a:endParaRPr lang="ru-RU" sz="900" dirty="0">
                <a:solidFill>
                  <a:prstClr val="black"/>
                </a:solidFill>
                <a:latin typeface="Verdana" panose="020B0604030504040204" pitchFamily="34" charset="0"/>
                <a:ea typeface="Verdana" panose="020B0604030504040204" pitchFamily="34" charset="0"/>
              </a:endParaRPr>
            </a:p>
            <a:p>
              <a:pPr marL="0" lvl="0" indent="0">
                <a:buNone/>
                <a:defRPr/>
              </a:pPr>
              <a:r>
                <a:rPr lang="en-US" sz="900" dirty="0">
                  <a:solidFill>
                    <a:prstClr val="black"/>
                  </a:solidFill>
                  <a:latin typeface="Verdana" panose="020B0604030504040204" pitchFamily="34" charset="0"/>
                  <a:ea typeface="Verdana" panose="020B0604030504040204" pitchFamily="34" charset="0"/>
                </a:rPr>
                <a:t>Income from business assets </a:t>
              </a:r>
            </a:p>
            <a:p>
              <a:pPr marL="0" lvl="0" indent="0">
                <a:buNone/>
                <a:defRPr/>
              </a:pPr>
              <a:r>
                <a:rPr lang="en-US" sz="900" dirty="0">
                  <a:solidFill>
                    <a:prstClr val="black"/>
                  </a:solidFill>
                  <a:latin typeface="Verdana" panose="020B0604030504040204" pitchFamily="34" charset="0"/>
                  <a:ea typeface="Verdana" panose="020B0604030504040204" pitchFamily="34" charset="0"/>
                </a:rPr>
                <a:t>Income from enterprises</a:t>
              </a:r>
            </a:p>
            <a:p>
              <a:pPr marL="0" lvl="0" indent="0">
                <a:buNone/>
                <a:defRPr/>
              </a:pPr>
              <a:r>
                <a:rPr lang="en-US" sz="900" dirty="0">
                  <a:solidFill>
                    <a:prstClr val="black"/>
                  </a:solidFill>
                  <a:latin typeface="Verdana" panose="020B0604030504040204" pitchFamily="34" charset="0"/>
                  <a:ea typeface="Verdana" panose="020B0604030504040204" pitchFamily="34" charset="0"/>
                </a:rPr>
                <a:t>Innovative environment</a:t>
              </a:r>
              <a:endParaRPr lang="ru-RU" sz="900" dirty="0">
                <a:solidFill>
                  <a:prstClr val="black"/>
                </a:solidFill>
                <a:latin typeface="Verdana" panose="020B0604030504040204" pitchFamily="34" charset="0"/>
                <a:ea typeface="Verdana" panose="020B0604030504040204" pitchFamily="34" charset="0"/>
              </a:endParaRPr>
            </a:p>
          </p:txBody>
        </p:sp>
        <p:sp>
          <p:nvSpPr>
            <p:cNvPr id="56" name="Объект 2"/>
            <p:cNvSpPr txBox="1">
              <a:spLocks/>
            </p:cNvSpPr>
            <p:nvPr/>
          </p:nvSpPr>
          <p:spPr>
            <a:xfrm>
              <a:off x="1697062" y="5865257"/>
              <a:ext cx="1827177" cy="564075"/>
            </a:xfrm>
            <a:prstGeom prst="rect">
              <a:avLst/>
            </a:prstGeom>
          </p:spPr>
          <p:txBody>
            <a:bodyPr/>
            <a:lstStyle>
              <a:lvl1pPr marL="228600" indent="-228600" algn="l" defTabSz="914400" rtl="0" eaLnBrk="1" latinLnBrk="0" hangingPunct="1">
                <a:lnSpc>
                  <a:spcPct val="90000"/>
                </a:lnSpc>
                <a:spcBef>
                  <a:spcPts val="1000"/>
                </a:spcBef>
                <a:buFont typeface="Wingdings" panose="05000000000000000000" pitchFamily="2" charset="2"/>
                <a:buChar char="§"/>
                <a:defRPr sz="2000"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Wingdings" panose="05000000000000000000" pitchFamily="2" charset="2"/>
                <a:buChar char="§"/>
                <a:defRPr sz="1800" kern="1200">
                  <a:solidFill>
                    <a:schemeClr val="bg1"/>
                  </a:solidFill>
                  <a:latin typeface="+mn-lt"/>
                  <a:ea typeface="+mn-ea"/>
                  <a:cs typeface="+mn-cs"/>
                </a:defRPr>
              </a:lvl2pPr>
              <a:lvl3pPr marL="1143000" indent="-228600" algn="l" defTabSz="914400" rtl="0" eaLnBrk="1" latinLnBrk="0" hangingPunct="1">
                <a:lnSpc>
                  <a:spcPct val="90000"/>
                </a:lnSpc>
                <a:spcBef>
                  <a:spcPts val="500"/>
                </a:spcBef>
                <a:buFont typeface="Wingdings" panose="05000000000000000000" pitchFamily="2" charset="2"/>
                <a:buChar char="§"/>
                <a:defRPr sz="1600" kern="1200">
                  <a:solidFill>
                    <a:schemeClr val="bg1"/>
                  </a:solidFill>
                  <a:latin typeface="+mn-lt"/>
                  <a:ea typeface="+mn-ea"/>
                  <a:cs typeface="+mn-cs"/>
                </a:defRPr>
              </a:lvl3pPr>
              <a:lvl4pPr marL="1600200" indent="-228600" algn="l" defTabSz="914400" rtl="0" eaLnBrk="1" latinLnBrk="0" hangingPunct="1">
                <a:lnSpc>
                  <a:spcPct val="90000"/>
                </a:lnSpc>
                <a:spcBef>
                  <a:spcPts val="500"/>
                </a:spcBef>
                <a:buFont typeface="Wingdings" panose="05000000000000000000" pitchFamily="2" charset="2"/>
                <a:buChar char="§"/>
                <a:defRPr sz="1400" kern="1200">
                  <a:solidFill>
                    <a:schemeClr val="bg1"/>
                  </a:solidFill>
                  <a:latin typeface="+mn-lt"/>
                  <a:ea typeface="+mn-ea"/>
                  <a:cs typeface="+mn-cs"/>
                </a:defRPr>
              </a:lvl4pPr>
              <a:lvl5pPr marL="2057400" indent="-228600" algn="l" defTabSz="914400" rtl="0" eaLnBrk="1" latinLnBrk="0" hangingPunct="1">
                <a:lnSpc>
                  <a:spcPct val="90000"/>
                </a:lnSpc>
                <a:spcBef>
                  <a:spcPts val="500"/>
                </a:spcBef>
                <a:buFont typeface="Wingdings" panose="05000000000000000000" pitchFamily="2" charset="2"/>
                <a:buChar char="§"/>
                <a:defRPr sz="1200" kern="120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Wingdings" panose="05000000000000000000" pitchFamily="2" charset="2"/>
                <a:buNone/>
                <a:tabLst/>
                <a:defRPr/>
              </a:pPr>
              <a:r>
                <a:rPr kumimoji="0" lang="en-US" sz="900" b="1" i="0" u="none" strike="noStrike" kern="1200" cap="none" spc="0" normalizeH="0" baseline="0" noProof="0" dirty="0">
                  <a:ln>
                    <a:noFill/>
                  </a:ln>
                  <a:solidFill>
                    <a:prstClr val="white"/>
                  </a:solidFill>
                  <a:effectLst/>
                  <a:uLnTx/>
                  <a:uFillTx/>
                  <a:latin typeface="Verdana" panose="020B0604030504040204" pitchFamily="34" charset="0"/>
                  <a:ea typeface="Verdana" panose="020B0604030504040204" pitchFamily="34" charset="0"/>
                  <a:cs typeface="+mn-cs"/>
                </a:rPr>
                <a:t>Applied Master’s in Entrepreneurship</a:t>
              </a:r>
              <a:endParaRPr kumimoji="0" lang="ru-RU" sz="900" b="1" i="0" u="none" strike="noStrike" kern="1200" cap="none" spc="0" normalizeH="0" baseline="0" noProof="0" dirty="0">
                <a:ln>
                  <a:noFill/>
                </a:ln>
                <a:solidFill>
                  <a:prstClr val="white"/>
                </a:solidFill>
                <a:effectLst/>
                <a:uLnTx/>
                <a:uFillTx/>
                <a:latin typeface="Verdana" panose="020B0604030504040204" pitchFamily="34" charset="0"/>
                <a:ea typeface="Verdana" panose="020B0604030504040204" pitchFamily="34" charset="0"/>
                <a:cs typeface="+mn-cs"/>
              </a:endParaRPr>
            </a:p>
          </p:txBody>
        </p:sp>
        <p:sp>
          <p:nvSpPr>
            <p:cNvPr id="57" name="Объект 2"/>
            <p:cNvSpPr txBox="1">
              <a:spLocks/>
            </p:cNvSpPr>
            <p:nvPr/>
          </p:nvSpPr>
          <p:spPr>
            <a:xfrm>
              <a:off x="5426021" y="5865256"/>
              <a:ext cx="1772134" cy="564075"/>
            </a:xfrm>
            <a:prstGeom prst="rect">
              <a:avLst/>
            </a:prstGeom>
          </p:spPr>
          <p:txBody>
            <a:bodyPr/>
            <a:lstStyle>
              <a:lvl1pPr marL="228600" indent="-228600" algn="l" defTabSz="914400" rtl="0" eaLnBrk="1" latinLnBrk="0" hangingPunct="1">
                <a:lnSpc>
                  <a:spcPct val="90000"/>
                </a:lnSpc>
                <a:spcBef>
                  <a:spcPts val="1000"/>
                </a:spcBef>
                <a:buFont typeface="Wingdings" panose="05000000000000000000" pitchFamily="2" charset="2"/>
                <a:buChar char="§"/>
                <a:defRPr sz="2000"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Wingdings" panose="05000000000000000000" pitchFamily="2" charset="2"/>
                <a:buChar char="§"/>
                <a:defRPr sz="1800" kern="1200">
                  <a:solidFill>
                    <a:schemeClr val="bg1"/>
                  </a:solidFill>
                  <a:latin typeface="+mn-lt"/>
                  <a:ea typeface="+mn-ea"/>
                  <a:cs typeface="+mn-cs"/>
                </a:defRPr>
              </a:lvl2pPr>
              <a:lvl3pPr marL="1143000" indent="-228600" algn="l" defTabSz="914400" rtl="0" eaLnBrk="1" latinLnBrk="0" hangingPunct="1">
                <a:lnSpc>
                  <a:spcPct val="90000"/>
                </a:lnSpc>
                <a:spcBef>
                  <a:spcPts val="500"/>
                </a:spcBef>
                <a:buFont typeface="Wingdings" panose="05000000000000000000" pitchFamily="2" charset="2"/>
                <a:buChar char="§"/>
                <a:defRPr sz="1600" kern="1200">
                  <a:solidFill>
                    <a:schemeClr val="bg1"/>
                  </a:solidFill>
                  <a:latin typeface="+mn-lt"/>
                  <a:ea typeface="+mn-ea"/>
                  <a:cs typeface="+mn-cs"/>
                </a:defRPr>
              </a:lvl3pPr>
              <a:lvl4pPr marL="1600200" indent="-228600" algn="l" defTabSz="914400" rtl="0" eaLnBrk="1" latinLnBrk="0" hangingPunct="1">
                <a:lnSpc>
                  <a:spcPct val="90000"/>
                </a:lnSpc>
                <a:spcBef>
                  <a:spcPts val="500"/>
                </a:spcBef>
                <a:buFont typeface="Wingdings" panose="05000000000000000000" pitchFamily="2" charset="2"/>
                <a:buChar char="§"/>
                <a:defRPr sz="1400" kern="1200">
                  <a:solidFill>
                    <a:schemeClr val="bg1"/>
                  </a:solidFill>
                  <a:latin typeface="+mn-lt"/>
                  <a:ea typeface="+mn-ea"/>
                  <a:cs typeface="+mn-cs"/>
                </a:defRPr>
              </a:lvl4pPr>
              <a:lvl5pPr marL="2057400" indent="-228600" algn="l" defTabSz="914400" rtl="0" eaLnBrk="1" latinLnBrk="0" hangingPunct="1">
                <a:lnSpc>
                  <a:spcPct val="90000"/>
                </a:lnSpc>
                <a:spcBef>
                  <a:spcPts val="500"/>
                </a:spcBef>
                <a:buFont typeface="Wingdings" panose="05000000000000000000" pitchFamily="2" charset="2"/>
                <a:buChar char="§"/>
                <a:defRPr sz="1200" kern="120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Wingdings" panose="05000000000000000000" pitchFamily="2" charset="2"/>
                <a:buNone/>
                <a:tabLst/>
                <a:defRPr/>
              </a:pPr>
              <a:endParaRPr kumimoji="0" lang="ru-RU" sz="900" b="1" i="0" u="none" strike="noStrike" kern="1200" cap="none" spc="0" normalizeH="0" baseline="0" noProof="0" dirty="0">
                <a:ln>
                  <a:noFill/>
                </a:ln>
                <a:solidFill>
                  <a:prstClr val="white"/>
                </a:solidFill>
                <a:effectLst/>
                <a:uLnTx/>
                <a:uFillTx/>
                <a:latin typeface="Verdana" panose="020B0604030504040204" pitchFamily="34" charset="0"/>
                <a:ea typeface="Verdana" panose="020B0604030504040204" pitchFamily="34" charset="0"/>
                <a:cs typeface="+mn-cs"/>
              </a:endParaRPr>
            </a:p>
          </p:txBody>
        </p:sp>
        <p:sp>
          <p:nvSpPr>
            <p:cNvPr id="58" name="Стрелка вниз 57"/>
            <p:cNvSpPr/>
            <p:nvPr/>
          </p:nvSpPr>
          <p:spPr>
            <a:xfrm rot="16200000">
              <a:off x="1606851" y="5911385"/>
              <a:ext cx="139098" cy="150328"/>
            </a:xfrm>
            <a:prstGeom prst="downArrow">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ru-RU" sz="1100" b="0" i="0" u="none" strike="noStrike" kern="1200" cap="none" spc="0" normalizeH="0" baseline="0" noProof="0">
                <a:ln>
                  <a:noFill/>
                </a:ln>
                <a:solidFill>
                  <a:prstClr val="white"/>
                </a:solidFill>
                <a:effectLst/>
                <a:uLnTx/>
                <a:uFillTx/>
                <a:latin typeface="Verdana" panose="020B0604030504040204" pitchFamily="34" charset="0"/>
                <a:ea typeface="Verdana" panose="020B0604030504040204" pitchFamily="34" charset="0"/>
                <a:cs typeface="+mn-cs"/>
              </a:endParaRPr>
            </a:p>
          </p:txBody>
        </p:sp>
        <p:sp>
          <p:nvSpPr>
            <p:cNvPr id="59" name="Стрелка вниз 58"/>
            <p:cNvSpPr/>
            <p:nvPr/>
          </p:nvSpPr>
          <p:spPr>
            <a:xfrm rot="16200000">
              <a:off x="5317700" y="5911385"/>
              <a:ext cx="139098" cy="150328"/>
            </a:xfrm>
            <a:prstGeom prst="downArrow">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ru-RU" sz="1100" b="0" i="0" u="none" strike="noStrike" kern="1200" cap="none" spc="0" normalizeH="0" baseline="0" noProof="0">
                <a:ln>
                  <a:noFill/>
                </a:ln>
                <a:solidFill>
                  <a:prstClr val="white"/>
                </a:solidFill>
                <a:effectLst/>
                <a:uLnTx/>
                <a:uFillTx/>
                <a:latin typeface="Verdana" panose="020B0604030504040204" pitchFamily="34" charset="0"/>
                <a:ea typeface="Verdana" panose="020B0604030504040204" pitchFamily="34" charset="0"/>
                <a:cs typeface="+mn-cs"/>
              </a:endParaRPr>
            </a:p>
          </p:txBody>
        </p:sp>
        <p:sp>
          <p:nvSpPr>
            <p:cNvPr id="60" name="Объект 2"/>
            <p:cNvSpPr txBox="1">
              <a:spLocks/>
            </p:cNvSpPr>
            <p:nvPr/>
          </p:nvSpPr>
          <p:spPr>
            <a:xfrm>
              <a:off x="3603202" y="5865257"/>
              <a:ext cx="1692705" cy="564075"/>
            </a:xfrm>
            <a:prstGeom prst="rect">
              <a:avLst/>
            </a:prstGeom>
          </p:spPr>
          <p:txBody>
            <a:bodyPr/>
            <a:lstStyle>
              <a:lvl1pPr marL="228600" indent="-228600" algn="l" defTabSz="914400" rtl="0" eaLnBrk="1" latinLnBrk="0" hangingPunct="1">
                <a:lnSpc>
                  <a:spcPct val="90000"/>
                </a:lnSpc>
                <a:spcBef>
                  <a:spcPts val="1000"/>
                </a:spcBef>
                <a:buFont typeface="Wingdings" panose="05000000000000000000" pitchFamily="2" charset="2"/>
                <a:buChar char="§"/>
                <a:defRPr sz="2000"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Wingdings" panose="05000000000000000000" pitchFamily="2" charset="2"/>
                <a:buChar char="§"/>
                <a:defRPr sz="1800" kern="1200">
                  <a:solidFill>
                    <a:schemeClr val="bg1"/>
                  </a:solidFill>
                  <a:latin typeface="+mn-lt"/>
                  <a:ea typeface="+mn-ea"/>
                  <a:cs typeface="+mn-cs"/>
                </a:defRPr>
              </a:lvl2pPr>
              <a:lvl3pPr marL="1143000" indent="-228600" algn="l" defTabSz="914400" rtl="0" eaLnBrk="1" latinLnBrk="0" hangingPunct="1">
                <a:lnSpc>
                  <a:spcPct val="90000"/>
                </a:lnSpc>
                <a:spcBef>
                  <a:spcPts val="500"/>
                </a:spcBef>
                <a:buFont typeface="Wingdings" panose="05000000000000000000" pitchFamily="2" charset="2"/>
                <a:buChar char="§"/>
                <a:defRPr sz="1600" kern="1200">
                  <a:solidFill>
                    <a:schemeClr val="bg1"/>
                  </a:solidFill>
                  <a:latin typeface="+mn-lt"/>
                  <a:ea typeface="+mn-ea"/>
                  <a:cs typeface="+mn-cs"/>
                </a:defRPr>
              </a:lvl3pPr>
              <a:lvl4pPr marL="1600200" indent="-228600" algn="l" defTabSz="914400" rtl="0" eaLnBrk="1" latinLnBrk="0" hangingPunct="1">
                <a:lnSpc>
                  <a:spcPct val="90000"/>
                </a:lnSpc>
                <a:spcBef>
                  <a:spcPts val="500"/>
                </a:spcBef>
                <a:buFont typeface="Wingdings" panose="05000000000000000000" pitchFamily="2" charset="2"/>
                <a:buChar char="§"/>
                <a:defRPr sz="1400" kern="1200">
                  <a:solidFill>
                    <a:schemeClr val="bg1"/>
                  </a:solidFill>
                  <a:latin typeface="+mn-lt"/>
                  <a:ea typeface="+mn-ea"/>
                  <a:cs typeface="+mn-cs"/>
                </a:defRPr>
              </a:lvl4pPr>
              <a:lvl5pPr marL="2057400" indent="-228600" algn="l" defTabSz="914400" rtl="0" eaLnBrk="1" latinLnBrk="0" hangingPunct="1">
                <a:lnSpc>
                  <a:spcPct val="90000"/>
                </a:lnSpc>
                <a:spcBef>
                  <a:spcPts val="500"/>
                </a:spcBef>
                <a:buFont typeface="Wingdings" panose="05000000000000000000" pitchFamily="2" charset="2"/>
                <a:buChar char="§"/>
                <a:defRPr sz="1200" kern="120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Wingdings" panose="05000000000000000000" pitchFamily="2" charset="2"/>
                <a:buNone/>
                <a:tabLst/>
                <a:defRPr/>
              </a:pPr>
              <a:r>
                <a:rPr kumimoji="0" lang="en-US" sz="900" b="1" i="0" u="none" strike="noStrike" kern="1200" cap="none" spc="0" normalizeH="0" baseline="0" noProof="0" dirty="0">
                  <a:ln>
                    <a:noFill/>
                  </a:ln>
                  <a:solidFill>
                    <a:prstClr val="white"/>
                  </a:solidFill>
                  <a:effectLst/>
                  <a:uLnTx/>
                  <a:uFillTx/>
                  <a:latin typeface="Verdana" panose="020B0604030504040204" pitchFamily="34" charset="0"/>
                  <a:ea typeface="Verdana" panose="020B0604030504040204" pitchFamily="34" charset="0"/>
                  <a:cs typeface="+mn-cs"/>
                </a:rPr>
                <a:t>Corporate Education</a:t>
              </a:r>
              <a:endParaRPr kumimoji="0" lang="ru-RU" sz="900" b="1" i="0" u="none" strike="noStrike" kern="1200" cap="none" spc="0" normalizeH="0" baseline="0" noProof="0" dirty="0">
                <a:ln>
                  <a:noFill/>
                </a:ln>
                <a:solidFill>
                  <a:prstClr val="white"/>
                </a:solidFill>
                <a:effectLst/>
                <a:uLnTx/>
                <a:uFillTx/>
                <a:latin typeface="Verdana" panose="020B0604030504040204" pitchFamily="34" charset="0"/>
                <a:ea typeface="Verdana" panose="020B0604030504040204" pitchFamily="34" charset="0"/>
                <a:cs typeface="+mn-cs"/>
              </a:endParaRPr>
            </a:p>
          </p:txBody>
        </p:sp>
        <p:sp>
          <p:nvSpPr>
            <p:cNvPr id="61" name="Стрелка вниз 60"/>
            <p:cNvSpPr/>
            <p:nvPr/>
          </p:nvSpPr>
          <p:spPr>
            <a:xfrm rot="16200000">
              <a:off x="3512990" y="5911385"/>
              <a:ext cx="139098" cy="150328"/>
            </a:xfrm>
            <a:prstGeom prst="downArrow">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ru-RU" sz="1100" b="0" i="0" u="none" strike="noStrike" kern="1200" cap="none" spc="0" normalizeH="0" baseline="0" noProof="0">
                <a:ln>
                  <a:noFill/>
                </a:ln>
                <a:solidFill>
                  <a:prstClr val="white"/>
                </a:solidFill>
                <a:effectLst/>
                <a:uLnTx/>
                <a:uFillTx/>
                <a:latin typeface="Verdana" panose="020B0604030504040204" pitchFamily="34" charset="0"/>
                <a:ea typeface="Verdana" panose="020B0604030504040204" pitchFamily="34" charset="0"/>
                <a:cs typeface="+mn-cs"/>
              </a:endParaRPr>
            </a:p>
          </p:txBody>
        </p:sp>
        <p:grpSp>
          <p:nvGrpSpPr>
            <p:cNvPr id="66" name="Группа 65"/>
            <p:cNvGrpSpPr/>
            <p:nvPr/>
          </p:nvGrpSpPr>
          <p:grpSpPr>
            <a:xfrm>
              <a:off x="1841086" y="3683941"/>
              <a:ext cx="111919" cy="182126"/>
              <a:chOff x="1621631" y="1756212"/>
              <a:chExt cx="111919" cy="182126"/>
            </a:xfrm>
          </p:grpSpPr>
          <p:cxnSp>
            <p:nvCxnSpPr>
              <p:cNvPr id="67" name="Прямая соединительная линия 66"/>
              <p:cNvCxnSpPr/>
              <p:nvPr/>
            </p:nvCxnSpPr>
            <p:spPr>
              <a:xfrm>
                <a:off x="1676400" y="1756212"/>
                <a:ext cx="0" cy="65444"/>
              </a:xfrm>
              <a:prstGeom prst="line">
                <a:avLst/>
              </a:prstGeom>
              <a:ln w="190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68" name="Овал 67"/>
              <p:cNvSpPr/>
              <p:nvPr/>
            </p:nvSpPr>
            <p:spPr>
              <a:xfrm>
                <a:off x="1621631" y="1826419"/>
                <a:ext cx="111919" cy="111919"/>
              </a:xfrm>
              <a:prstGeom prst="ellipse">
                <a:avLst/>
              </a:prstGeom>
              <a:noFill/>
              <a:ln w="1905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ru-RU" sz="1100" b="0" i="0" u="none" strike="noStrike" kern="1200" cap="none" spc="0" normalizeH="0" baseline="0" noProof="0">
                  <a:ln>
                    <a:noFill/>
                  </a:ln>
                  <a:solidFill>
                    <a:prstClr val="white"/>
                  </a:solidFill>
                  <a:effectLst/>
                  <a:uLnTx/>
                  <a:uFillTx/>
                  <a:latin typeface="Verdana" panose="020B0604030504040204" pitchFamily="34" charset="0"/>
                  <a:ea typeface="Verdana" panose="020B0604030504040204" pitchFamily="34" charset="0"/>
                  <a:cs typeface="+mn-cs"/>
                </a:endParaRPr>
              </a:p>
            </p:txBody>
          </p:sp>
        </p:grpSp>
        <p:grpSp>
          <p:nvGrpSpPr>
            <p:cNvPr id="70" name="Группа 69"/>
            <p:cNvGrpSpPr/>
            <p:nvPr/>
          </p:nvGrpSpPr>
          <p:grpSpPr>
            <a:xfrm>
              <a:off x="3417637" y="3683939"/>
              <a:ext cx="111919" cy="587185"/>
              <a:chOff x="1621631" y="1351153"/>
              <a:chExt cx="111919" cy="587185"/>
            </a:xfrm>
          </p:grpSpPr>
          <p:cxnSp>
            <p:nvCxnSpPr>
              <p:cNvPr id="71" name="Прямая соединительная линия 70"/>
              <p:cNvCxnSpPr/>
              <p:nvPr/>
            </p:nvCxnSpPr>
            <p:spPr>
              <a:xfrm>
                <a:off x="1676400" y="1351153"/>
                <a:ext cx="0" cy="470503"/>
              </a:xfrm>
              <a:prstGeom prst="line">
                <a:avLst/>
              </a:prstGeom>
              <a:ln w="190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72" name="Овал 71"/>
              <p:cNvSpPr/>
              <p:nvPr/>
            </p:nvSpPr>
            <p:spPr>
              <a:xfrm>
                <a:off x="1621631" y="1826419"/>
                <a:ext cx="111919" cy="111919"/>
              </a:xfrm>
              <a:prstGeom prst="ellipse">
                <a:avLst/>
              </a:prstGeom>
              <a:noFill/>
              <a:ln w="1905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ru-RU" sz="1100" b="0" i="0" u="none" strike="noStrike" kern="1200" cap="none" spc="0" normalizeH="0" baseline="0" noProof="0">
                  <a:ln>
                    <a:noFill/>
                  </a:ln>
                  <a:solidFill>
                    <a:prstClr val="white"/>
                  </a:solidFill>
                  <a:effectLst/>
                  <a:uLnTx/>
                  <a:uFillTx/>
                  <a:latin typeface="Verdana" panose="020B0604030504040204" pitchFamily="34" charset="0"/>
                  <a:ea typeface="Verdana" panose="020B0604030504040204" pitchFamily="34" charset="0"/>
                  <a:cs typeface="+mn-cs"/>
                </a:endParaRPr>
              </a:p>
            </p:txBody>
          </p:sp>
        </p:grpSp>
        <p:grpSp>
          <p:nvGrpSpPr>
            <p:cNvPr id="77" name="Группа 76"/>
            <p:cNvGrpSpPr/>
            <p:nvPr/>
          </p:nvGrpSpPr>
          <p:grpSpPr>
            <a:xfrm>
              <a:off x="3739077" y="3683941"/>
              <a:ext cx="111919" cy="182126"/>
              <a:chOff x="1621631" y="1756212"/>
              <a:chExt cx="111919" cy="182126"/>
            </a:xfrm>
          </p:grpSpPr>
          <p:cxnSp>
            <p:nvCxnSpPr>
              <p:cNvPr id="78" name="Прямая соединительная линия 77"/>
              <p:cNvCxnSpPr/>
              <p:nvPr/>
            </p:nvCxnSpPr>
            <p:spPr>
              <a:xfrm>
                <a:off x="1676400" y="1756212"/>
                <a:ext cx="0" cy="65444"/>
              </a:xfrm>
              <a:prstGeom prst="line">
                <a:avLst/>
              </a:prstGeom>
              <a:ln w="190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79" name="Овал 78"/>
              <p:cNvSpPr/>
              <p:nvPr/>
            </p:nvSpPr>
            <p:spPr>
              <a:xfrm>
                <a:off x="1621631" y="1826419"/>
                <a:ext cx="111919" cy="111919"/>
              </a:xfrm>
              <a:prstGeom prst="ellipse">
                <a:avLst/>
              </a:prstGeom>
              <a:noFill/>
              <a:ln w="1905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ru-RU" sz="1100" b="0" i="0" u="none" strike="noStrike" kern="1200" cap="none" spc="0" normalizeH="0" baseline="0" noProof="0">
                  <a:ln>
                    <a:noFill/>
                  </a:ln>
                  <a:solidFill>
                    <a:prstClr val="white"/>
                  </a:solidFill>
                  <a:effectLst/>
                  <a:uLnTx/>
                  <a:uFillTx/>
                  <a:latin typeface="Verdana" panose="020B0604030504040204" pitchFamily="34" charset="0"/>
                  <a:ea typeface="Verdana" panose="020B0604030504040204" pitchFamily="34" charset="0"/>
                  <a:cs typeface="+mn-cs"/>
                </a:endParaRPr>
              </a:p>
            </p:txBody>
          </p:sp>
        </p:grpSp>
        <p:grpSp>
          <p:nvGrpSpPr>
            <p:cNvPr id="80" name="Группа 79"/>
            <p:cNvGrpSpPr/>
            <p:nvPr/>
          </p:nvGrpSpPr>
          <p:grpSpPr>
            <a:xfrm>
              <a:off x="5306215" y="3683939"/>
              <a:ext cx="111919" cy="587185"/>
              <a:chOff x="1621631" y="1351153"/>
              <a:chExt cx="111919" cy="587185"/>
            </a:xfrm>
          </p:grpSpPr>
          <p:cxnSp>
            <p:nvCxnSpPr>
              <p:cNvPr id="81" name="Прямая соединительная линия 80"/>
              <p:cNvCxnSpPr/>
              <p:nvPr/>
            </p:nvCxnSpPr>
            <p:spPr>
              <a:xfrm>
                <a:off x="1676400" y="1351153"/>
                <a:ext cx="0" cy="470503"/>
              </a:xfrm>
              <a:prstGeom prst="line">
                <a:avLst/>
              </a:prstGeom>
              <a:ln w="190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82" name="Овал 81"/>
              <p:cNvSpPr/>
              <p:nvPr/>
            </p:nvSpPr>
            <p:spPr>
              <a:xfrm>
                <a:off x="1621631" y="1826419"/>
                <a:ext cx="111919" cy="111919"/>
              </a:xfrm>
              <a:prstGeom prst="ellipse">
                <a:avLst/>
              </a:prstGeom>
              <a:noFill/>
              <a:ln w="1905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ru-RU" sz="1100" b="0" i="0" u="none" strike="noStrike" kern="1200" cap="none" spc="0" normalizeH="0" baseline="0" noProof="0">
                  <a:ln>
                    <a:noFill/>
                  </a:ln>
                  <a:solidFill>
                    <a:prstClr val="white"/>
                  </a:solidFill>
                  <a:effectLst/>
                  <a:uLnTx/>
                  <a:uFillTx/>
                  <a:latin typeface="Verdana" panose="020B0604030504040204" pitchFamily="34" charset="0"/>
                  <a:ea typeface="Verdana" panose="020B0604030504040204" pitchFamily="34" charset="0"/>
                  <a:cs typeface="+mn-cs"/>
                </a:endParaRPr>
              </a:p>
            </p:txBody>
          </p:sp>
        </p:grpSp>
        <p:sp>
          <p:nvSpPr>
            <p:cNvPr id="83" name="Прямоугольник 82"/>
            <p:cNvSpPr/>
            <p:nvPr/>
          </p:nvSpPr>
          <p:spPr>
            <a:xfrm>
              <a:off x="7341401" y="1729845"/>
              <a:ext cx="126495" cy="126495"/>
            </a:xfrm>
            <a:prstGeom prst="rect">
              <a:avLst/>
            </a:prstGeom>
            <a:solidFill>
              <a:srgbClr val="2384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ru-RU" sz="1100" b="0" i="0" u="none" strike="noStrike" kern="1200" cap="none" spc="0" normalizeH="0" baseline="0" noProof="0">
                <a:ln>
                  <a:noFill/>
                </a:ln>
                <a:solidFill>
                  <a:prstClr val="white"/>
                </a:solidFill>
                <a:effectLst/>
                <a:uLnTx/>
                <a:uFillTx/>
                <a:latin typeface="Verdana" panose="020B0604030504040204" pitchFamily="34" charset="0"/>
                <a:ea typeface="Verdana" panose="020B0604030504040204" pitchFamily="34" charset="0"/>
                <a:cs typeface="+mn-cs"/>
              </a:endParaRPr>
            </a:p>
          </p:txBody>
        </p:sp>
        <p:sp>
          <p:nvSpPr>
            <p:cNvPr id="84" name="Прямоугольник 83"/>
            <p:cNvSpPr/>
            <p:nvPr/>
          </p:nvSpPr>
          <p:spPr>
            <a:xfrm>
              <a:off x="7341401" y="1982869"/>
              <a:ext cx="126495" cy="126495"/>
            </a:xfrm>
            <a:prstGeom prst="rect">
              <a:avLst/>
            </a:prstGeom>
            <a:solidFill>
              <a:srgbClr val="2384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ru-RU" sz="1100" b="0" i="0" u="none" strike="noStrike" kern="1200" cap="none" spc="0" normalizeH="0" baseline="0" noProof="0">
                <a:ln>
                  <a:noFill/>
                </a:ln>
                <a:solidFill>
                  <a:prstClr val="white"/>
                </a:solidFill>
                <a:effectLst/>
                <a:uLnTx/>
                <a:uFillTx/>
                <a:latin typeface="Verdana" panose="020B0604030504040204" pitchFamily="34" charset="0"/>
                <a:ea typeface="Verdana" panose="020B0604030504040204" pitchFamily="34" charset="0"/>
                <a:cs typeface="+mn-cs"/>
              </a:endParaRPr>
            </a:p>
          </p:txBody>
        </p:sp>
        <p:sp>
          <p:nvSpPr>
            <p:cNvPr id="85" name="Прямоугольник 84"/>
            <p:cNvSpPr/>
            <p:nvPr/>
          </p:nvSpPr>
          <p:spPr>
            <a:xfrm>
              <a:off x="7341401" y="2254552"/>
              <a:ext cx="126495" cy="126495"/>
            </a:xfrm>
            <a:prstGeom prst="rect">
              <a:avLst/>
            </a:prstGeom>
            <a:solidFill>
              <a:srgbClr val="2384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ru-RU" sz="1100" b="0" i="0" u="none" strike="noStrike" kern="1200" cap="none" spc="0" normalizeH="0" baseline="0" noProof="0">
                <a:ln>
                  <a:noFill/>
                </a:ln>
                <a:solidFill>
                  <a:prstClr val="white"/>
                </a:solidFill>
                <a:effectLst/>
                <a:uLnTx/>
                <a:uFillTx/>
                <a:latin typeface="Verdana" panose="020B0604030504040204" pitchFamily="34" charset="0"/>
                <a:ea typeface="Verdana" panose="020B0604030504040204" pitchFamily="34" charset="0"/>
                <a:cs typeface="+mn-cs"/>
              </a:endParaRPr>
            </a:p>
          </p:txBody>
        </p:sp>
        <p:sp>
          <p:nvSpPr>
            <p:cNvPr id="86" name="Прямоугольник 85"/>
            <p:cNvSpPr/>
            <p:nvPr/>
          </p:nvSpPr>
          <p:spPr>
            <a:xfrm>
              <a:off x="7341401" y="2506001"/>
              <a:ext cx="126495" cy="126495"/>
            </a:xfrm>
            <a:prstGeom prst="rect">
              <a:avLst/>
            </a:prstGeom>
            <a:solidFill>
              <a:srgbClr val="2384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ru-RU" sz="1100" b="0" i="0" u="none" strike="noStrike" kern="1200" cap="none" spc="0" normalizeH="0" baseline="0" noProof="0">
                <a:ln>
                  <a:noFill/>
                </a:ln>
                <a:solidFill>
                  <a:prstClr val="white"/>
                </a:solidFill>
                <a:effectLst/>
                <a:uLnTx/>
                <a:uFillTx/>
                <a:latin typeface="Verdana" panose="020B0604030504040204" pitchFamily="34" charset="0"/>
                <a:ea typeface="Verdana" panose="020B0604030504040204" pitchFamily="34" charset="0"/>
                <a:cs typeface="+mn-cs"/>
              </a:endParaRPr>
            </a:p>
          </p:txBody>
        </p:sp>
        <p:sp>
          <p:nvSpPr>
            <p:cNvPr id="87" name="Прямоугольник 86"/>
            <p:cNvSpPr/>
            <p:nvPr/>
          </p:nvSpPr>
          <p:spPr>
            <a:xfrm>
              <a:off x="7341401" y="3695905"/>
              <a:ext cx="126495" cy="126495"/>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ru-RU" sz="1100" b="0" i="0" u="none" strike="noStrike" kern="1200" cap="none" spc="0" normalizeH="0" baseline="0" noProof="0">
                <a:ln>
                  <a:noFill/>
                </a:ln>
                <a:solidFill>
                  <a:prstClr val="white"/>
                </a:solidFill>
                <a:effectLst/>
                <a:uLnTx/>
                <a:uFillTx/>
                <a:latin typeface="Verdana" panose="020B0604030504040204" pitchFamily="34" charset="0"/>
                <a:ea typeface="Verdana" panose="020B0604030504040204" pitchFamily="34" charset="0"/>
                <a:cs typeface="+mn-cs"/>
              </a:endParaRPr>
            </a:p>
          </p:txBody>
        </p:sp>
        <p:sp>
          <p:nvSpPr>
            <p:cNvPr id="88" name="Прямоугольник 87"/>
            <p:cNvSpPr/>
            <p:nvPr/>
          </p:nvSpPr>
          <p:spPr>
            <a:xfrm>
              <a:off x="7341401" y="3947039"/>
              <a:ext cx="126495" cy="126495"/>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ru-RU" sz="1100" b="0" i="0" u="none" strike="noStrike" kern="1200" cap="none" spc="0" normalizeH="0" baseline="0" noProof="0">
                <a:ln>
                  <a:noFill/>
                </a:ln>
                <a:solidFill>
                  <a:prstClr val="white"/>
                </a:solidFill>
                <a:effectLst/>
                <a:uLnTx/>
                <a:uFillTx/>
                <a:latin typeface="Verdana" panose="020B0604030504040204" pitchFamily="34" charset="0"/>
                <a:ea typeface="Verdana" panose="020B0604030504040204" pitchFamily="34" charset="0"/>
                <a:cs typeface="+mn-cs"/>
              </a:endParaRPr>
            </a:p>
          </p:txBody>
        </p:sp>
        <p:sp>
          <p:nvSpPr>
            <p:cNvPr id="89" name="Прямоугольник 88"/>
            <p:cNvSpPr/>
            <p:nvPr/>
          </p:nvSpPr>
          <p:spPr>
            <a:xfrm>
              <a:off x="7341401" y="4207424"/>
              <a:ext cx="126495" cy="126495"/>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ru-RU" sz="1100" b="0" i="0" u="none" strike="noStrike" kern="1200" cap="none" spc="0" normalizeH="0" baseline="0" noProof="0">
                <a:ln>
                  <a:noFill/>
                </a:ln>
                <a:solidFill>
                  <a:prstClr val="white"/>
                </a:solidFill>
                <a:effectLst/>
                <a:uLnTx/>
                <a:uFillTx/>
                <a:latin typeface="Verdana" panose="020B0604030504040204" pitchFamily="34" charset="0"/>
                <a:ea typeface="Verdana" panose="020B0604030504040204" pitchFamily="34" charset="0"/>
                <a:cs typeface="+mn-cs"/>
              </a:endParaRPr>
            </a:p>
          </p:txBody>
        </p:sp>
        <p:sp>
          <p:nvSpPr>
            <p:cNvPr id="90" name="Прямоугольник 89"/>
            <p:cNvSpPr/>
            <p:nvPr/>
          </p:nvSpPr>
          <p:spPr>
            <a:xfrm>
              <a:off x="7341401" y="4461193"/>
              <a:ext cx="126495" cy="126495"/>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ru-RU" sz="1100" b="0" i="0" u="none" strike="noStrike" kern="1200" cap="none" spc="0" normalizeH="0" baseline="0" noProof="0">
                <a:ln>
                  <a:noFill/>
                </a:ln>
                <a:solidFill>
                  <a:prstClr val="white"/>
                </a:solidFill>
                <a:effectLst/>
                <a:uLnTx/>
                <a:uFillTx/>
                <a:latin typeface="Verdana" panose="020B0604030504040204" pitchFamily="34" charset="0"/>
                <a:ea typeface="Verdana" panose="020B0604030504040204" pitchFamily="34" charset="0"/>
                <a:cs typeface="+mn-cs"/>
              </a:endParaRPr>
            </a:p>
          </p:txBody>
        </p:sp>
        <p:sp>
          <p:nvSpPr>
            <p:cNvPr id="91" name="Прямоугольник 90"/>
            <p:cNvSpPr/>
            <p:nvPr/>
          </p:nvSpPr>
          <p:spPr>
            <a:xfrm>
              <a:off x="7341401" y="5609315"/>
              <a:ext cx="126495" cy="126495"/>
            </a:xfrm>
            <a:prstGeom prst="rect">
              <a:avLst/>
            </a:prstGeom>
            <a:solidFill>
              <a:srgbClr val="00A65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ru-RU" sz="1100" b="0" i="0" u="none" strike="noStrike" kern="1200" cap="none" spc="0" normalizeH="0" baseline="0" noProof="0">
                <a:ln>
                  <a:noFill/>
                </a:ln>
                <a:solidFill>
                  <a:prstClr val="white"/>
                </a:solidFill>
                <a:effectLst/>
                <a:uLnTx/>
                <a:uFillTx/>
                <a:latin typeface="Verdana" panose="020B0604030504040204" pitchFamily="34" charset="0"/>
                <a:ea typeface="Verdana" panose="020B0604030504040204" pitchFamily="34" charset="0"/>
                <a:cs typeface="+mn-cs"/>
              </a:endParaRPr>
            </a:p>
          </p:txBody>
        </p:sp>
        <p:sp>
          <p:nvSpPr>
            <p:cNvPr id="92" name="Прямоугольник 91"/>
            <p:cNvSpPr/>
            <p:nvPr/>
          </p:nvSpPr>
          <p:spPr>
            <a:xfrm>
              <a:off x="7341401" y="5855254"/>
              <a:ext cx="126495" cy="126495"/>
            </a:xfrm>
            <a:prstGeom prst="rect">
              <a:avLst/>
            </a:prstGeom>
            <a:solidFill>
              <a:srgbClr val="00A65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ru-RU" sz="1100" b="0" i="0" u="none" strike="noStrike" kern="1200" cap="none" spc="0" normalizeH="0" baseline="0" noProof="0">
                <a:ln>
                  <a:noFill/>
                </a:ln>
                <a:solidFill>
                  <a:prstClr val="white"/>
                </a:solidFill>
                <a:effectLst/>
                <a:uLnTx/>
                <a:uFillTx/>
                <a:latin typeface="Verdana" panose="020B0604030504040204" pitchFamily="34" charset="0"/>
                <a:ea typeface="Verdana" panose="020B0604030504040204" pitchFamily="34" charset="0"/>
                <a:cs typeface="+mn-cs"/>
              </a:endParaRPr>
            </a:p>
          </p:txBody>
        </p:sp>
        <p:sp>
          <p:nvSpPr>
            <p:cNvPr id="93" name="Прямоугольник 92"/>
            <p:cNvSpPr/>
            <p:nvPr/>
          </p:nvSpPr>
          <p:spPr>
            <a:xfrm>
              <a:off x="7341401" y="6124818"/>
              <a:ext cx="126495" cy="126495"/>
            </a:xfrm>
            <a:prstGeom prst="rect">
              <a:avLst/>
            </a:prstGeom>
            <a:solidFill>
              <a:srgbClr val="00A65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ru-RU" sz="1100" b="0" i="0" u="none" strike="noStrike" kern="1200" cap="none" spc="0" normalizeH="0" baseline="0" noProof="0">
                <a:ln>
                  <a:noFill/>
                </a:ln>
                <a:solidFill>
                  <a:prstClr val="white"/>
                </a:solidFill>
                <a:effectLst/>
                <a:uLnTx/>
                <a:uFillTx/>
                <a:latin typeface="Verdana" panose="020B0604030504040204" pitchFamily="34" charset="0"/>
                <a:ea typeface="Verdana" panose="020B0604030504040204" pitchFamily="34" charset="0"/>
                <a:cs typeface="+mn-cs"/>
              </a:endParaRPr>
            </a:p>
          </p:txBody>
        </p:sp>
        <p:sp>
          <p:nvSpPr>
            <p:cNvPr id="94" name="Прямоугольник 93"/>
            <p:cNvSpPr/>
            <p:nvPr/>
          </p:nvSpPr>
          <p:spPr>
            <a:xfrm>
              <a:off x="7341401" y="6379470"/>
              <a:ext cx="126495" cy="126495"/>
            </a:xfrm>
            <a:prstGeom prst="rect">
              <a:avLst/>
            </a:prstGeom>
            <a:solidFill>
              <a:srgbClr val="00A65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ru-RU" sz="1100" b="0" i="0" u="none" strike="noStrike" kern="1200" cap="none" spc="0" normalizeH="0" baseline="0" noProof="0">
                <a:ln>
                  <a:noFill/>
                </a:ln>
                <a:solidFill>
                  <a:prstClr val="white"/>
                </a:solidFill>
                <a:effectLst/>
                <a:uLnTx/>
                <a:uFillTx/>
                <a:latin typeface="Verdana" panose="020B0604030504040204" pitchFamily="34" charset="0"/>
                <a:ea typeface="Verdana" panose="020B0604030504040204" pitchFamily="34" charset="0"/>
                <a:cs typeface="+mn-cs"/>
              </a:endParaRPr>
            </a:p>
          </p:txBody>
        </p:sp>
        <p:sp>
          <p:nvSpPr>
            <p:cNvPr id="99" name="Заголовок 1">
              <a:extLst>
                <a:ext uri="{FF2B5EF4-FFF2-40B4-BE49-F238E27FC236}">
                  <a16:creationId xmlns:a16="http://schemas.microsoft.com/office/drawing/2014/main" id="{09C2E91A-D4A3-4834-96BA-D3765F280936}"/>
                </a:ext>
              </a:extLst>
            </p:cNvPr>
            <p:cNvSpPr txBox="1">
              <a:spLocks/>
            </p:cNvSpPr>
            <p:nvPr/>
          </p:nvSpPr>
          <p:spPr>
            <a:xfrm rot="16200000">
              <a:off x="7586544" y="3426384"/>
              <a:ext cx="5936129" cy="927101"/>
            </a:xfrm>
            <a:prstGeom prst="rect">
              <a:avLst/>
            </a:prstGeom>
          </p:spPr>
          <p:txBody>
            <a:bodyPr vert="horz" lIns="91440" tIns="45720" rIns="91440" bIns="45720" rtlCol="0" anchor="ctr">
              <a:normAutofit/>
            </a:bodyPr>
            <a:lstStyle>
              <a:lvl1pPr marL="180975" indent="0" algn="l" defTabSz="914400" rtl="0" eaLnBrk="1" latinLnBrk="0" hangingPunct="1">
                <a:lnSpc>
                  <a:spcPct val="90000"/>
                </a:lnSpc>
                <a:spcBef>
                  <a:spcPct val="0"/>
                </a:spcBef>
                <a:buNone/>
                <a:defRPr sz="3000" b="1" kern="1200">
                  <a:solidFill>
                    <a:schemeClr val="tx1"/>
                  </a:solidFill>
                  <a:latin typeface="+mn-lt"/>
                  <a:ea typeface="+mj-ea"/>
                  <a:cs typeface="+mj-cs"/>
                </a:defRPr>
              </a:lvl1pPr>
            </a:lstStyle>
            <a:p>
              <a:pPr marL="180975" marR="0" lvl="0" indent="0" algn="l" defTabSz="914400" rtl="0" eaLnBrk="1" fontAlgn="auto" latinLnBrk="0" hangingPunct="1">
                <a:lnSpc>
                  <a:spcPct val="90000"/>
                </a:lnSpc>
                <a:spcBef>
                  <a:spcPct val="0"/>
                </a:spcBef>
                <a:spcAft>
                  <a:spcPts val="0"/>
                </a:spcAft>
                <a:buClrTx/>
                <a:buSzTx/>
                <a:buFontTx/>
                <a:buNone/>
                <a:tabLst/>
                <a:defRPr/>
              </a:pPr>
              <a:r>
                <a:rPr kumimoji="0" lang="en-US" sz="1400" b="1" i="0" u="none" strike="noStrike" kern="120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cs typeface="+mj-cs"/>
                </a:rPr>
                <a:t>Advanced Engineering School</a:t>
              </a:r>
              <a:br>
                <a:rPr kumimoji="0" lang="ru-RU" sz="1400" b="1" i="0" u="none" strike="noStrike" kern="120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cs typeface="+mj-cs"/>
                </a:rPr>
              </a:br>
              <a:r>
                <a:rPr kumimoji="0" lang="en-US" sz="1400" b="1" i="0" u="none" strike="noStrike" kern="120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cs typeface="+mj-cs"/>
                </a:rPr>
                <a:t>Smart Energy Systems</a:t>
              </a:r>
              <a:endParaRPr kumimoji="0" lang="ru-RU" sz="1400" b="1" i="0" u="none" strike="noStrike" kern="120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cs typeface="+mj-cs"/>
              </a:endParaRPr>
            </a:p>
          </p:txBody>
        </p:sp>
        <p:sp>
          <p:nvSpPr>
            <p:cNvPr id="100" name="Прямоугольник 99">
              <a:extLst>
                <a:ext uri="{FF2B5EF4-FFF2-40B4-BE49-F238E27FC236}">
                  <a16:creationId xmlns:a16="http://schemas.microsoft.com/office/drawing/2014/main" id="{A92D596E-F950-4C18-88F3-AC223189179F}"/>
                </a:ext>
              </a:extLst>
            </p:cNvPr>
            <p:cNvSpPr/>
            <p:nvPr/>
          </p:nvSpPr>
          <p:spPr>
            <a:xfrm>
              <a:off x="10362315" y="6679358"/>
              <a:ext cx="405562" cy="86751"/>
            </a:xfrm>
            <a:prstGeom prst="rect">
              <a:avLst/>
            </a:prstGeom>
            <a:solidFill>
              <a:srgbClr val="AC75D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ru-RU" sz="1100" b="0" i="0" u="none" strike="noStrike" kern="1200" cap="none" spc="0" normalizeH="0" baseline="0" noProof="0">
                <a:ln>
                  <a:noFill/>
                </a:ln>
                <a:solidFill>
                  <a:prstClr val="white"/>
                </a:solidFill>
                <a:effectLst/>
                <a:uLnTx/>
                <a:uFillTx/>
                <a:latin typeface="Verdana" panose="020B0604030504040204" pitchFamily="34" charset="0"/>
                <a:ea typeface="Verdana" panose="020B0604030504040204" pitchFamily="34" charset="0"/>
                <a:cs typeface="+mn-cs"/>
              </a:endParaRPr>
            </a:p>
          </p:txBody>
        </p:sp>
        <p:sp>
          <p:nvSpPr>
            <p:cNvPr id="98" name="Объект 2"/>
            <p:cNvSpPr txBox="1">
              <a:spLocks/>
            </p:cNvSpPr>
            <p:nvPr/>
          </p:nvSpPr>
          <p:spPr>
            <a:xfrm>
              <a:off x="5418134" y="5852169"/>
              <a:ext cx="1692705" cy="564075"/>
            </a:xfrm>
            <a:prstGeom prst="rect">
              <a:avLst/>
            </a:prstGeom>
          </p:spPr>
          <p:txBody>
            <a:bodyPr/>
            <a:lstStyle>
              <a:lvl1pPr marL="228600" indent="-228600" algn="l" defTabSz="914400" rtl="0" eaLnBrk="1" latinLnBrk="0" hangingPunct="1">
                <a:lnSpc>
                  <a:spcPct val="90000"/>
                </a:lnSpc>
                <a:spcBef>
                  <a:spcPts val="1000"/>
                </a:spcBef>
                <a:buFont typeface="Wingdings" panose="05000000000000000000" pitchFamily="2" charset="2"/>
                <a:buChar char="§"/>
                <a:defRPr sz="2000"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Wingdings" panose="05000000000000000000" pitchFamily="2" charset="2"/>
                <a:buChar char="§"/>
                <a:defRPr sz="1800" kern="1200">
                  <a:solidFill>
                    <a:schemeClr val="bg1"/>
                  </a:solidFill>
                  <a:latin typeface="+mn-lt"/>
                  <a:ea typeface="+mn-ea"/>
                  <a:cs typeface="+mn-cs"/>
                </a:defRPr>
              </a:lvl2pPr>
              <a:lvl3pPr marL="1143000" indent="-228600" algn="l" defTabSz="914400" rtl="0" eaLnBrk="1" latinLnBrk="0" hangingPunct="1">
                <a:lnSpc>
                  <a:spcPct val="90000"/>
                </a:lnSpc>
                <a:spcBef>
                  <a:spcPts val="500"/>
                </a:spcBef>
                <a:buFont typeface="Wingdings" panose="05000000000000000000" pitchFamily="2" charset="2"/>
                <a:buChar char="§"/>
                <a:defRPr sz="1600" kern="1200">
                  <a:solidFill>
                    <a:schemeClr val="bg1"/>
                  </a:solidFill>
                  <a:latin typeface="+mn-lt"/>
                  <a:ea typeface="+mn-ea"/>
                  <a:cs typeface="+mn-cs"/>
                </a:defRPr>
              </a:lvl3pPr>
              <a:lvl4pPr marL="1600200" indent="-228600" algn="l" defTabSz="914400" rtl="0" eaLnBrk="1" latinLnBrk="0" hangingPunct="1">
                <a:lnSpc>
                  <a:spcPct val="90000"/>
                </a:lnSpc>
                <a:spcBef>
                  <a:spcPts val="500"/>
                </a:spcBef>
                <a:buFont typeface="Wingdings" panose="05000000000000000000" pitchFamily="2" charset="2"/>
                <a:buChar char="§"/>
                <a:defRPr sz="1400" kern="1200">
                  <a:solidFill>
                    <a:schemeClr val="bg1"/>
                  </a:solidFill>
                  <a:latin typeface="+mn-lt"/>
                  <a:ea typeface="+mn-ea"/>
                  <a:cs typeface="+mn-cs"/>
                </a:defRPr>
              </a:lvl4pPr>
              <a:lvl5pPr marL="2057400" indent="-228600" algn="l" defTabSz="914400" rtl="0" eaLnBrk="1" latinLnBrk="0" hangingPunct="1">
                <a:lnSpc>
                  <a:spcPct val="90000"/>
                </a:lnSpc>
                <a:spcBef>
                  <a:spcPts val="500"/>
                </a:spcBef>
                <a:buFont typeface="Wingdings" panose="05000000000000000000" pitchFamily="2" charset="2"/>
                <a:buChar char="§"/>
                <a:defRPr sz="1200" kern="120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Wingdings" panose="05000000000000000000" pitchFamily="2" charset="2"/>
                <a:buNone/>
                <a:tabLst/>
                <a:defRPr/>
              </a:pPr>
              <a:r>
                <a:rPr kumimoji="0" lang="en-US" sz="900" b="1" i="0" u="none" strike="noStrike" kern="1200" cap="none" spc="0" normalizeH="0" baseline="0" noProof="0" dirty="0">
                  <a:ln>
                    <a:noFill/>
                  </a:ln>
                  <a:solidFill>
                    <a:prstClr val="white"/>
                  </a:solidFill>
                  <a:effectLst/>
                  <a:uLnTx/>
                  <a:uFillTx/>
                  <a:latin typeface="Verdana" panose="020B0604030504040204" pitchFamily="34" charset="0"/>
                  <a:ea typeface="Verdana" panose="020B0604030504040204" pitchFamily="34" charset="0"/>
                  <a:cs typeface="+mn-cs"/>
                </a:rPr>
                <a:t>MBA, MTA, Presidential Management Personnel Pool Program</a:t>
              </a:r>
              <a:endParaRPr kumimoji="0" lang="ru-RU" sz="900" b="1" i="0" u="none" strike="noStrike" kern="1200" cap="none" spc="0" normalizeH="0" baseline="0" noProof="0" dirty="0">
                <a:ln>
                  <a:noFill/>
                </a:ln>
                <a:solidFill>
                  <a:prstClr val="white"/>
                </a:solidFill>
                <a:effectLst/>
                <a:uLnTx/>
                <a:uFillTx/>
                <a:latin typeface="Verdana" panose="020B0604030504040204" pitchFamily="34" charset="0"/>
                <a:ea typeface="Verdana" panose="020B0604030504040204" pitchFamily="34" charset="0"/>
                <a:cs typeface="+mn-cs"/>
              </a:endParaRPr>
            </a:p>
          </p:txBody>
        </p:sp>
      </p:grpSp>
      <p:pic>
        <p:nvPicPr>
          <p:cNvPr id="15" name="Рисунок 14">
            <a:extLst>
              <a:ext uri="{FF2B5EF4-FFF2-40B4-BE49-F238E27FC236}">
                <a16:creationId xmlns:a16="http://schemas.microsoft.com/office/drawing/2014/main" id="{BC509F9D-4E38-1198-39CE-77B0E6EBCA63}"/>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9908652" y="561895"/>
            <a:ext cx="1946933" cy="457393"/>
          </a:xfrm>
          <a:prstGeom prst="rect">
            <a:avLst/>
          </a:prstGeom>
        </p:spPr>
      </p:pic>
    </p:spTree>
    <p:extLst>
      <p:ext uri="{BB962C8B-B14F-4D97-AF65-F5344CB8AC3E}">
        <p14:creationId xmlns:p14="http://schemas.microsoft.com/office/powerpoint/2010/main" val="391735712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6" name="Рисунок 95">
            <a:extLst>
              <a:ext uri="{FF2B5EF4-FFF2-40B4-BE49-F238E27FC236}">
                <a16:creationId xmlns:a16="http://schemas.microsoft.com/office/drawing/2014/main" id="{32F338FB-2DB4-4AA4-BC83-463DEAA3097B}"/>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33377" t="-2" b="553"/>
          <a:stretch/>
        </p:blipFill>
        <p:spPr>
          <a:xfrm>
            <a:off x="0" y="0"/>
            <a:ext cx="12192000" cy="6857999"/>
          </a:xfrm>
          <a:prstGeom prst="rect">
            <a:avLst/>
          </a:prstGeom>
        </p:spPr>
      </p:pic>
      <p:sp>
        <p:nvSpPr>
          <p:cNvPr id="97" name="Прямоугольник 96">
            <a:extLst>
              <a:ext uri="{FF2B5EF4-FFF2-40B4-BE49-F238E27FC236}">
                <a16:creationId xmlns:a16="http://schemas.microsoft.com/office/drawing/2014/main" id="{6648898F-3CBD-462E-A85D-AFA64D4E378B}"/>
              </a:ext>
            </a:extLst>
          </p:cNvPr>
          <p:cNvSpPr/>
          <p:nvPr/>
        </p:nvSpPr>
        <p:spPr>
          <a:xfrm>
            <a:off x="0" y="-9784"/>
            <a:ext cx="12192000" cy="6867784"/>
          </a:xfrm>
          <a:prstGeom prst="rect">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ru-RU" sz="1100" b="0" i="0" u="none" strike="noStrike" kern="1200" cap="none" spc="0" normalizeH="0" baseline="0" noProof="0">
              <a:ln>
                <a:noFill/>
              </a:ln>
              <a:solidFill>
                <a:prstClr val="white"/>
              </a:solidFill>
              <a:effectLst/>
              <a:uLnTx/>
              <a:uFillTx/>
              <a:latin typeface="Verdana" panose="020B0604030504040204" pitchFamily="34" charset="0"/>
              <a:ea typeface="Verdana" panose="020B0604030504040204" pitchFamily="34" charset="0"/>
              <a:cs typeface="+mn-cs"/>
            </a:endParaRPr>
          </a:p>
        </p:txBody>
      </p:sp>
      <p:sp>
        <p:nvSpPr>
          <p:cNvPr id="2" name="Заголовок 1"/>
          <p:cNvSpPr>
            <a:spLocks noGrp="1"/>
          </p:cNvSpPr>
          <p:nvPr>
            <p:ph type="title"/>
          </p:nvPr>
        </p:nvSpPr>
        <p:spPr>
          <a:xfrm>
            <a:off x="838200" y="365125"/>
            <a:ext cx="8919098" cy="1048039"/>
          </a:xfrm>
        </p:spPr>
        <p:txBody>
          <a:bodyPr>
            <a:normAutofit/>
          </a:bodyPr>
          <a:lstStyle/>
          <a:p>
            <a:r>
              <a:rPr lang="en-US" sz="2800" dirty="0"/>
              <a:t>EDUCATION</a:t>
            </a:r>
            <a:endParaRPr lang="ru-RU" sz="2800" dirty="0"/>
          </a:p>
        </p:txBody>
      </p:sp>
      <p:cxnSp>
        <p:nvCxnSpPr>
          <p:cNvPr id="136" name="Прямая соединительная линия 135"/>
          <p:cNvCxnSpPr/>
          <p:nvPr/>
        </p:nvCxnSpPr>
        <p:spPr>
          <a:xfrm>
            <a:off x="838200" y="4688579"/>
            <a:ext cx="11089640"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38" name="Прямая соединительная линия 137"/>
          <p:cNvCxnSpPr/>
          <p:nvPr/>
        </p:nvCxnSpPr>
        <p:spPr>
          <a:xfrm>
            <a:off x="9507989" y="1574625"/>
            <a:ext cx="0" cy="3113954"/>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grpSp>
        <p:nvGrpSpPr>
          <p:cNvPr id="5" name="Группа 4"/>
          <p:cNvGrpSpPr/>
          <p:nvPr/>
        </p:nvGrpSpPr>
        <p:grpSpPr>
          <a:xfrm>
            <a:off x="2498034" y="1574625"/>
            <a:ext cx="4633502" cy="4650915"/>
            <a:chOff x="2498034" y="1574625"/>
            <a:chExt cx="4633502" cy="4489847"/>
          </a:xfrm>
        </p:grpSpPr>
        <p:cxnSp>
          <p:nvCxnSpPr>
            <p:cNvPr id="62" name="Прямая соединительная линия 61"/>
            <p:cNvCxnSpPr/>
            <p:nvPr/>
          </p:nvCxnSpPr>
          <p:spPr>
            <a:xfrm>
              <a:off x="2498034" y="1574625"/>
              <a:ext cx="0" cy="4489847"/>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37" name="Прямая соединительная линия 136"/>
            <p:cNvCxnSpPr/>
            <p:nvPr/>
          </p:nvCxnSpPr>
          <p:spPr>
            <a:xfrm>
              <a:off x="7131536" y="1574625"/>
              <a:ext cx="0" cy="4489847"/>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39" name="Прямая соединительная линия 138"/>
            <p:cNvCxnSpPr/>
            <p:nvPr/>
          </p:nvCxnSpPr>
          <p:spPr>
            <a:xfrm>
              <a:off x="4646431" y="1574625"/>
              <a:ext cx="0" cy="4489847"/>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grpSp>
      <p:sp>
        <p:nvSpPr>
          <p:cNvPr id="140" name="Номер слайда 3"/>
          <p:cNvSpPr>
            <a:spLocks noGrp="1"/>
          </p:cNvSpPr>
          <p:nvPr>
            <p:ph type="sldNum" sz="quarter" idx="12"/>
          </p:nvPr>
        </p:nvSpPr>
        <p:spPr>
          <a:xfrm>
            <a:off x="9139052" y="6356350"/>
            <a:ext cx="2743200"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FB01171-4708-4AD9-BE15-8E46DD0D33DE}" type="slidenum">
              <a:rPr kumimoji="0" lang="ru-RU" sz="1200" b="0" i="0" u="none" strike="noStrike" kern="1200" cap="none" spc="0" normalizeH="0" baseline="0" noProof="0" smtClean="0">
                <a:ln>
                  <a:noFill/>
                </a:ln>
                <a:solidFill>
                  <a:srgbClr val="AEAEAE"/>
                </a:solidFill>
                <a:effectLst/>
                <a:uLnTx/>
                <a:uFillTx/>
                <a:latin typeface="Verdana" panose="020B0604030504040204" pitchFamily="34" charset="0"/>
                <a:ea typeface="Verdana" panose="020B0604030504040204" pitchFamily="34" charset="0"/>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ru-RU" sz="1200" b="0" i="0" u="none" strike="noStrike" kern="1200" cap="none" spc="0" normalizeH="0" baseline="0" noProof="0" dirty="0">
              <a:ln>
                <a:noFill/>
              </a:ln>
              <a:solidFill>
                <a:srgbClr val="AEAEAE"/>
              </a:solidFill>
              <a:effectLst/>
              <a:uLnTx/>
              <a:uFillTx/>
              <a:latin typeface="Verdana" panose="020B0604030504040204" pitchFamily="34" charset="0"/>
              <a:ea typeface="Verdana" panose="020B0604030504040204" pitchFamily="34" charset="0"/>
              <a:cs typeface="+mn-cs"/>
            </a:endParaRPr>
          </a:p>
        </p:txBody>
      </p:sp>
      <p:sp>
        <p:nvSpPr>
          <p:cNvPr id="41" name="Объект 2">
            <a:extLst>
              <a:ext uri="{FF2B5EF4-FFF2-40B4-BE49-F238E27FC236}">
                <a16:creationId xmlns:a16="http://schemas.microsoft.com/office/drawing/2014/main" id="{16CBF79E-768A-4121-BCCD-2799AFC77432}"/>
              </a:ext>
            </a:extLst>
          </p:cNvPr>
          <p:cNvSpPr txBox="1">
            <a:spLocks/>
          </p:cNvSpPr>
          <p:nvPr/>
        </p:nvSpPr>
        <p:spPr>
          <a:xfrm>
            <a:off x="2857073" y="1574625"/>
            <a:ext cx="1889520" cy="1168742"/>
          </a:xfrm>
          <a:prstGeom prst="rect">
            <a:avLst/>
          </a:prstGeom>
        </p:spPr>
        <p:txBody>
          <a:bodyPr/>
          <a:lstStyle>
            <a:lvl1pPr marL="228600" indent="-228600" algn="l" defTabSz="914400" rtl="0" eaLnBrk="1" latinLnBrk="0" hangingPunct="1">
              <a:lnSpc>
                <a:spcPct val="90000"/>
              </a:lnSpc>
              <a:spcBef>
                <a:spcPts val="1000"/>
              </a:spcBef>
              <a:buFont typeface="Wingdings" panose="05000000000000000000" pitchFamily="2" charset="2"/>
              <a:buChar char="§"/>
              <a:defRPr sz="2000"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Wingdings" panose="05000000000000000000" pitchFamily="2" charset="2"/>
              <a:buChar char="§"/>
              <a:defRPr sz="1800" kern="1200">
                <a:solidFill>
                  <a:schemeClr val="bg1"/>
                </a:solidFill>
                <a:latin typeface="+mn-lt"/>
                <a:ea typeface="+mn-ea"/>
                <a:cs typeface="+mn-cs"/>
              </a:defRPr>
            </a:lvl2pPr>
            <a:lvl3pPr marL="1143000" indent="-228600" algn="l" defTabSz="914400" rtl="0" eaLnBrk="1" latinLnBrk="0" hangingPunct="1">
              <a:lnSpc>
                <a:spcPct val="90000"/>
              </a:lnSpc>
              <a:spcBef>
                <a:spcPts val="500"/>
              </a:spcBef>
              <a:buFont typeface="Wingdings" panose="05000000000000000000" pitchFamily="2" charset="2"/>
              <a:buChar char="§"/>
              <a:defRPr sz="1600" kern="1200">
                <a:solidFill>
                  <a:schemeClr val="bg1"/>
                </a:solidFill>
                <a:latin typeface="+mn-lt"/>
                <a:ea typeface="+mn-ea"/>
                <a:cs typeface="+mn-cs"/>
              </a:defRPr>
            </a:lvl3pPr>
            <a:lvl4pPr marL="1600200" indent="-228600" algn="l" defTabSz="914400" rtl="0" eaLnBrk="1" latinLnBrk="0" hangingPunct="1">
              <a:lnSpc>
                <a:spcPct val="90000"/>
              </a:lnSpc>
              <a:spcBef>
                <a:spcPts val="500"/>
              </a:spcBef>
              <a:buFont typeface="Wingdings" panose="05000000000000000000" pitchFamily="2" charset="2"/>
              <a:buChar char="§"/>
              <a:defRPr sz="1400" kern="1200">
                <a:solidFill>
                  <a:schemeClr val="bg1"/>
                </a:solidFill>
                <a:latin typeface="+mn-lt"/>
                <a:ea typeface="+mn-ea"/>
                <a:cs typeface="+mn-cs"/>
              </a:defRPr>
            </a:lvl4pPr>
            <a:lvl5pPr marL="2057400" indent="-228600" algn="l" defTabSz="914400" rtl="0" eaLnBrk="1" latinLnBrk="0" hangingPunct="1">
              <a:lnSpc>
                <a:spcPct val="90000"/>
              </a:lnSpc>
              <a:spcBef>
                <a:spcPts val="500"/>
              </a:spcBef>
              <a:buFont typeface="Wingdings" panose="05000000000000000000" pitchFamily="2" charset="2"/>
              <a:buChar char="§"/>
              <a:defRPr sz="1200" kern="120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ru-RU" sz="3200" b="1" dirty="0">
                <a:solidFill>
                  <a:srgbClr val="28BE46"/>
                </a:solidFill>
                <a:latin typeface="Verdana" panose="020B0604030504040204" pitchFamily="34" charset="0"/>
                <a:ea typeface="Verdana" panose="020B0604030504040204" pitchFamily="34" charset="0"/>
              </a:rPr>
              <a:t>60</a:t>
            </a:r>
            <a:r>
              <a:rPr lang="ru-RU" sz="1200" dirty="0">
                <a:solidFill>
                  <a:srgbClr val="209C73"/>
                </a:solidFill>
                <a:latin typeface="Verdana" panose="020B0604030504040204" pitchFamily="34" charset="0"/>
                <a:ea typeface="Verdana" panose="020B0604030504040204" pitchFamily="34" charset="0"/>
              </a:rPr>
              <a:t> </a:t>
            </a:r>
            <a:br>
              <a:rPr lang="en-US" sz="1200" dirty="0">
                <a:solidFill>
                  <a:srgbClr val="209C73"/>
                </a:solidFill>
                <a:latin typeface="Verdana" panose="020B0604030504040204" pitchFamily="34" charset="0"/>
                <a:ea typeface="Verdana" panose="020B0604030504040204" pitchFamily="34" charset="0"/>
              </a:rPr>
            </a:br>
            <a:r>
              <a:rPr lang="en-US" sz="1200" dirty="0">
                <a:solidFill>
                  <a:schemeClr val="tx1"/>
                </a:solidFill>
                <a:latin typeface="Verdana" panose="020B0604030504040204" pitchFamily="34" charset="0"/>
                <a:ea typeface="Verdana" panose="020B0604030504040204" pitchFamily="34" charset="0"/>
              </a:rPr>
              <a:t>bachelor’s degree programs</a:t>
            </a:r>
            <a:endParaRPr lang="ru-RU" sz="1200" dirty="0">
              <a:solidFill>
                <a:schemeClr val="tx1"/>
              </a:solidFill>
              <a:latin typeface="Verdana" panose="020B0604030504040204" pitchFamily="34" charset="0"/>
              <a:ea typeface="Verdana" panose="020B0604030504040204" pitchFamily="34" charset="0"/>
            </a:endParaRPr>
          </a:p>
        </p:txBody>
      </p:sp>
      <p:pic>
        <p:nvPicPr>
          <p:cNvPr id="42" name="Рисунок 41">
            <a:extLst>
              <a:ext uri="{FF2B5EF4-FFF2-40B4-BE49-F238E27FC236}">
                <a16:creationId xmlns:a16="http://schemas.microsoft.com/office/drawing/2014/main" id="{DA9C45CB-B111-4DF7-B694-330CA4024A21}"/>
              </a:ext>
            </a:extLst>
          </p:cNvPr>
          <p:cNvPicPr>
            <a:picLocks noChangeAspect="1"/>
          </p:cNvPicPr>
          <p:nvPr/>
        </p:nvPicPr>
        <p:blipFill>
          <a:blip r:embed="rId3" cstate="print">
            <a:duotone>
              <a:schemeClr val="bg2">
                <a:shade val="45000"/>
                <a:satMod val="135000"/>
              </a:schemeClr>
              <a:prstClr val="white"/>
            </a:duotone>
            <a:extLst>
              <a:ext uri="{BEBA8EAE-BF5A-486C-A8C5-ECC9F3942E4B}">
                <a14:imgProps xmlns:a14="http://schemas.microsoft.com/office/drawing/2010/main">
                  <a14:imgLayer r:embed="rId4">
                    <a14:imgEffect>
                      <a14:colorTemperature colorTemp="4700"/>
                    </a14:imgEffect>
                  </a14:imgLayer>
                </a14:imgProps>
              </a:ext>
              <a:ext uri="{28A0092B-C50C-407E-A947-70E740481C1C}">
                <a14:useLocalDpi xmlns:a14="http://schemas.microsoft.com/office/drawing/2010/main" val="0"/>
              </a:ext>
            </a:extLst>
          </a:blip>
          <a:stretch>
            <a:fillRect/>
          </a:stretch>
        </p:blipFill>
        <p:spPr>
          <a:xfrm>
            <a:off x="1294269" y="1661709"/>
            <a:ext cx="544432" cy="665416"/>
          </a:xfrm>
          <a:prstGeom prst="rect">
            <a:avLst/>
          </a:prstGeom>
          <a:noFill/>
        </p:spPr>
      </p:pic>
      <p:sp>
        <p:nvSpPr>
          <p:cNvPr id="43" name="Объект 2">
            <a:extLst>
              <a:ext uri="{FF2B5EF4-FFF2-40B4-BE49-F238E27FC236}">
                <a16:creationId xmlns:a16="http://schemas.microsoft.com/office/drawing/2014/main" id="{9A393ADF-BA7C-47FD-8D86-F415AB80F81C}"/>
              </a:ext>
            </a:extLst>
          </p:cNvPr>
          <p:cNvSpPr txBox="1">
            <a:spLocks/>
          </p:cNvSpPr>
          <p:nvPr/>
        </p:nvSpPr>
        <p:spPr>
          <a:xfrm>
            <a:off x="951881" y="4792488"/>
            <a:ext cx="1609792" cy="572861"/>
          </a:xfrm>
          <a:prstGeom prst="rect">
            <a:avLst/>
          </a:prstGeom>
        </p:spPr>
        <p:txBody>
          <a:bodyPr/>
          <a:lstStyle>
            <a:lvl1pPr marL="228600" indent="-228600" algn="l" defTabSz="914400" rtl="0" eaLnBrk="1" latinLnBrk="0" hangingPunct="1">
              <a:lnSpc>
                <a:spcPct val="90000"/>
              </a:lnSpc>
              <a:spcBef>
                <a:spcPts val="1000"/>
              </a:spcBef>
              <a:buFont typeface="Wingdings" panose="05000000000000000000" pitchFamily="2" charset="2"/>
              <a:buChar char="§"/>
              <a:defRPr sz="2000"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Wingdings" panose="05000000000000000000" pitchFamily="2" charset="2"/>
              <a:buChar char="§"/>
              <a:defRPr sz="1800" kern="1200">
                <a:solidFill>
                  <a:schemeClr val="bg1"/>
                </a:solidFill>
                <a:latin typeface="+mn-lt"/>
                <a:ea typeface="+mn-ea"/>
                <a:cs typeface="+mn-cs"/>
              </a:defRPr>
            </a:lvl2pPr>
            <a:lvl3pPr marL="1143000" indent="-228600" algn="l" defTabSz="914400" rtl="0" eaLnBrk="1" latinLnBrk="0" hangingPunct="1">
              <a:lnSpc>
                <a:spcPct val="90000"/>
              </a:lnSpc>
              <a:spcBef>
                <a:spcPts val="500"/>
              </a:spcBef>
              <a:buFont typeface="Wingdings" panose="05000000000000000000" pitchFamily="2" charset="2"/>
              <a:buChar char="§"/>
              <a:defRPr sz="1600" kern="1200">
                <a:solidFill>
                  <a:schemeClr val="bg1"/>
                </a:solidFill>
                <a:latin typeface="+mn-lt"/>
                <a:ea typeface="+mn-ea"/>
                <a:cs typeface="+mn-cs"/>
              </a:defRPr>
            </a:lvl3pPr>
            <a:lvl4pPr marL="1600200" indent="-228600" algn="l" defTabSz="914400" rtl="0" eaLnBrk="1" latinLnBrk="0" hangingPunct="1">
              <a:lnSpc>
                <a:spcPct val="90000"/>
              </a:lnSpc>
              <a:spcBef>
                <a:spcPts val="500"/>
              </a:spcBef>
              <a:buFont typeface="Wingdings" panose="05000000000000000000" pitchFamily="2" charset="2"/>
              <a:buChar char="§"/>
              <a:defRPr sz="1400" kern="1200">
                <a:solidFill>
                  <a:schemeClr val="bg1"/>
                </a:solidFill>
                <a:latin typeface="+mn-lt"/>
                <a:ea typeface="+mn-ea"/>
                <a:cs typeface="+mn-cs"/>
              </a:defRPr>
            </a:lvl4pPr>
            <a:lvl5pPr marL="2057400" indent="-228600" algn="l" defTabSz="914400" rtl="0" eaLnBrk="1" latinLnBrk="0" hangingPunct="1">
              <a:lnSpc>
                <a:spcPct val="90000"/>
              </a:lnSpc>
              <a:spcBef>
                <a:spcPts val="500"/>
              </a:spcBef>
              <a:buFont typeface="Wingdings" panose="05000000000000000000" pitchFamily="2" charset="2"/>
              <a:buChar char="§"/>
              <a:defRPr sz="1200" kern="120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Bef>
                <a:spcPts val="0"/>
              </a:spcBef>
              <a:buNone/>
            </a:pPr>
            <a:r>
              <a:rPr lang="ru-RU" sz="3200" b="1" dirty="0">
                <a:solidFill>
                  <a:srgbClr val="28BE46"/>
                </a:solidFill>
                <a:latin typeface="Verdana" panose="020B0604030504040204" pitchFamily="34" charset="0"/>
                <a:ea typeface="Verdana" panose="020B0604030504040204" pitchFamily="34" charset="0"/>
              </a:rPr>
              <a:t>250+</a:t>
            </a:r>
          </a:p>
          <a:p>
            <a:pPr marL="0" indent="0">
              <a:spcBef>
                <a:spcPts val="0"/>
              </a:spcBef>
              <a:buNone/>
            </a:pPr>
            <a:r>
              <a:rPr lang="en-US" sz="1200" dirty="0">
                <a:solidFill>
                  <a:schemeClr val="tx1"/>
                </a:solidFill>
                <a:latin typeface="Verdana" panose="020B0604030504040204" pitchFamily="34" charset="0"/>
                <a:ea typeface="Verdana" panose="020B0604030504040204" pitchFamily="34" charset="0"/>
              </a:rPr>
              <a:t>advanced training programs</a:t>
            </a:r>
            <a:endParaRPr lang="ru-RU" sz="1200" dirty="0">
              <a:solidFill>
                <a:schemeClr val="tx1"/>
              </a:solidFill>
              <a:latin typeface="Verdana" panose="020B0604030504040204" pitchFamily="34" charset="0"/>
              <a:ea typeface="Verdana" panose="020B0604030504040204" pitchFamily="34" charset="0"/>
            </a:endParaRPr>
          </a:p>
        </p:txBody>
      </p:sp>
      <p:sp>
        <p:nvSpPr>
          <p:cNvPr id="44" name="Объект 2">
            <a:extLst>
              <a:ext uri="{FF2B5EF4-FFF2-40B4-BE49-F238E27FC236}">
                <a16:creationId xmlns:a16="http://schemas.microsoft.com/office/drawing/2014/main" id="{74F5C5AE-E85A-4B86-91D5-CD1C6499FE0F}"/>
              </a:ext>
            </a:extLst>
          </p:cNvPr>
          <p:cNvSpPr txBox="1">
            <a:spLocks/>
          </p:cNvSpPr>
          <p:nvPr/>
        </p:nvSpPr>
        <p:spPr>
          <a:xfrm>
            <a:off x="2976920" y="3057565"/>
            <a:ext cx="1809750" cy="572861"/>
          </a:xfrm>
          <a:prstGeom prst="rect">
            <a:avLst/>
          </a:prstGeom>
        </p:spPr>
        <p:txBody>
          <a:bodyPr/>
          <a:lstStyle>
            <a:lvl1pPr marL="228600" indent="-228600" algn="l" defTabSz="914400" rtl="0" eaLnBrk="1" latinLnBrk="0" hangingPunct="1">
              <a:lnSpc>
                <a:spcPct val="90000"/>
              </a:lnSpc>
              <a:spcBef>
                <a:spcPts val="1000"/>
              </a:spcBef>
              <a:buFont typeface="Wingdings" panose="05000000000000000000" pitchFamily="2" charset="2"/>
              <a:buChar char="§"/>
              <a:defRPr sz="2000"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Wingdings" panose="05000000000000000000" pitchFamily="2" charset="2"/>
              <a:buChar char="§"/>
              <a:defRPr sz="1800" kern="1200">
                <a:solidFill>
                  <a:schemeClr val="bg1"/>
                </a:solidFill>
                <a:latin typeface="+mn-lt"/>
                <a:ea typeface="+mn-ea"/>
                <a:cs typeface="+mn-cs"/>
              </a:defRPr>
            </a:lvl2pPr>
            <a:lvl3pPr marL="1143000" indent="-228600" algn="l" defTabSz="914400" rtl="0" eaLnBrk="1" latinLnBrk="0" hangingPunct="1">
              <a:lnSpc>
                <a:spcPct val="90000"/>
              </a:lnSpc>
              <a:spcBef>
                <a:spcPts val="500"/>
              </a:spcBef>
              <a:buFont typeface="Wingdings" panose="05000000000000000000" pitchFamily="2" charset="2"/>
              <a:buChar char="§"/>
              <a:defRPr sz="1600" kern="1200">
                <a:solidFill>
                  <a:schemeClr val="bg1"/>
                </a:solidFill>
                <a:latin typeface="+mn-lt"/>
                <a:ea typeface="+mn-ea"/>
                <a:cs typeface="+mn-cs"/>
              </a:defRPr>
            </a:lvl3pPr>
            <a:lvl4pPr marL="1600200" indent="-228600" algn="l" defTabSz="914400" rtl="0" eaLnBrk="1" latinLnBrk="0" hangingPunct="1">
              <a:lnSpc>
                <a:spcPct val="90000"/>
              </a:lnSpc>
              <a:spcBef>
                <a:spcPts val="500"/>
              </a:spcBef>
              <a:buFont typeface="Wingdings" panose="05000000000000000000" pitchFamily="2" charset="2"/>
              <a:buChar char="§"/>
              <a:defRPr sz="1400" kern="1200">
                <a:solidFill>
                  <a:schemeClr val="bg1"/>
                </a:solidFill>
                <a:latin typeface="+mn-lt"/>
                <a:ea typeface="+mn-ea"/>
                <a:cs typeface="+mn-cs"/>
              </a:defRPr>
            </a:lvl4pPr>
            <a:lvl5pPr marL="2057400" indent="-228600" algn="l" defTabSz="914400" rtl="0" eaLnBrk="1" latinLnBrk="0" hangingPunct="1">
              <a:lnSpc>
                <a:spcPct val="90000"/>
              </a:lnSpc>
              <a:spcBef>
                <a:spcPts val="500"/>
              </a:spcBef>
              <a:buFont typeface="Wingdings" panose="05000000000000000000" pitchFamily="2" charset="2"/>
              <a:buChar char="§"/>
              <a:defRPr sz="1200" kern="120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Bef>
                <a:spcPts val="0"/>
              </a:spcBef>
              <a:buNone/>
            </a:pPr>
            <a:r>
              <a:rPr lang="ru-RU" sz="3200" b="1" dirty="0">
                <a:solidFill>
                  <a:srgbClr val="28BE46"/>
                </a:solidFill>
                <a:latin typeface="Verdana" panose="020B0604030504040204" pitchFamily="34" charset="0"/>
                <a:ea typeface="Verdana" panose="020B0604030504040204" pitchFamily="34" charset="0"/>
              </a:rPr>
              <a:t>25</a:t>
            </a:r>
          </a:p>
          <a:p>
            <a:pPr marL="0" indent="0">
              <a:spcBef>
                <a:spcPts val="0"/>
              </a:spcBef>
              <a:buNone/>
            </a:pPr>
            <a:r>
              <a:rPr lang="en-US" sz="1200" dirty="0">
                <a:solidFill>
                  <a:schemeClr val="tx1"/>
                </a:solidFill>
                <a:latin typeface="Verdana" panose="020B0604030504040204" pitchFamily="34" charset="0"/>
                <a:ea typeface="Verdana" panose="020B0604030504040204" pitchFamily="34" charset="0"/>
              </a:rPr>
              <a:t>network master’s programs</a:t>
            </a:r>
            <a:endParaRPr lang="ru-RU" sz="1200" dirty="0">
              <a:solidFill>
                <a:schemeClr val="tx1"/>
              </a:solidFill>
              <a:latin typeface="Verdana" panose="020B0604030504040204" pitchFamily="34" charset="0"/>
              <a:ea typeface="Verdana" panose="020B0604030504040204" pitchFamily="34" charset="0"/>
            </a:endParaRPr>
          </a:p>
          <a:p>
            <a:pPr marL="0" indent="0">
              <a:spcBef>
                <a:spcPts val="0"/>
              </a:spcBef>
              <a:buNone/>
            </a:pPr>
            <a:r>
              <a:rPr lang="ru-RU" sz="1200" dirty="0">
                <a:solidFill>
                  <a:schemeClr val="tx1"/>
                </a:solidFill>
                <a:latin typeface="Verdana" panose="020B0604030504040204" pitchFamily="34" charset="0"/>
                <a:ea typeface="Verdana" panose="020B0604030504040204" pitchFamily="34" charset="0"/>
              </a:rPr>
              <a:t> </a:t>
            </a:r>
          </a:p>
        </p:txBody>
      </p:sp>
      <p:sp>
        <p:nvSpPr>
          <p:cNvPr id="45" name="Объект 2">
            <a:extLst>
              <a:ext uri="{FF2B5EF4-FFF2-40B4-BE49-F238E27FC236}">
                <a16:creationId xmlns:a16="http://schemas.microsoft.com/office/drawing/2014/main" id="{BB359EEE-0CF8-4579-BB90-52357A5C5334}"/>
              </a:ext>
            </a:extLst>
          </p:cNvPr>
          <p:cNvSpPr txBox="1">
            <a:spLocks/>
          </p:cNvSpPr>
          <p:nvPr/>
        </p:nvSpPr>
        <p:spPr>
          <a:xfrm>
            <a:off x="2979625" y="4797128"/>
            <a:ext cx="1903212" cy="1786346"/>
          </a:xfrm>
          <a:prstGeom prst="rect">
            <a:avLst/>
          </a:prstGeom>
        </p:spPr>
        <p:txBody>
          <a:bodyPr/>
          <a:lstStyle>
            <a:lvl1pPr marL="228600" indent="-228600" algn="l" defTabSz="914400" rtl="0" eaLnBrk="1" latinLnBrk="0" hangingPunct="1">
              <a:lnSpc>
                <a:spcPct val="90000"/>
              </a:lnSpc>
              <a:spcBef>
                <a:spcPts val="1000"/>
              </a:spcBef>
              <a:buFont typeface="Wingdings" panose="05000000000000000000" pitchFamily="2" charset="2"/>
              <a:buChar char="§"/>
              <a:defRPr sz="2000"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Wingdings" panose="05000000000000000000" pitchFamily="2" charset="2"/>
              <a:buChar char="§"/>
              <a:defRPr sz="1800" kern="1200">
                <a:solidFill>
                  <a:schemeClr val="bg1"/>
                </a:solidFill>
                <a:latin typeface="+mn-lt"/>
                <a:ea typeface="+mn-ea"/>
                <a:cs typeface="+mn-cs"/>
              </a:defRPr>
            </a:lvl2pPr>
            <a:lvl3pPr marL="1143000" indent="-228600" algn="l" defTabSz="914400" rtl="0" eaLnBrk="1" latinLnBrk="0" hangingPunct="1">
              <a:lnSpc>
                <a:spcPct val="90000"/>
              </a:lnSpc>
              <a:spcBef>
                <a:spcPts val="500"/>
              </a:spcBef>
              <a:buFont typeface="Wingdings" panose="05000000000000000000" pitchFamily="2" charset="2"/>
              <a:buChar char="§"/>
              <a:defRPr sz="1600" kern="1200">
                <a:solidFill>
                  <a:schemeClr val="bg1"/>
                </a:solidFill>
                <a:latin typeface="+mn-lt"/>
                <a:ea typeface="+mn-ea"/>
                <a:cs typeface="+mn-cs"/>
              </a:defRPr>
            </a:lvl3pPr>
            <a:lvl4pPr marL="1600200" indent="-228600" algn="l" defTabSz="914400" rtl="0" eaLnBrk="1" latinLnBrk="0" hangingPunct="1">
              <a:lnSpc>
                <a:spcPct val="90000"/>
              </a:lnSpc>
              <a:spcBef>
                <a:spcPts val="500"/>
              </a:spcBef>
              <a:buFont typeface="Wingdings" panose="05000000000000000000" pitchFamily="2" charset="2"/>
              <a:buChar char="§"/>
              <a:defRPr sz="1400" kern="1200">
                <a:solidFill>
                  <a:schemeClr val="bg1"/>
                </a:solidFill>
                <a:latin typeface="+mn-lt"/>
                <a:ea typeface="+mn-ea"/>
                <a:cs typeface="+mn-cs"/>
              </a:defRPr>
            </a:lvl4pPr>
            <a:lvl5pPr marL="2057400" indent="-228600" algn="l" defTabSz="914400" rtl="0" eaLnBrk="1" latinLnBrk="0" hangingPunct="1">
              <a:lnSpc>
                <a:spcPct val="90000"/>
              </a:lnSpc>
              <a:spcBef>
                <a:spcPts val="500"/>
              </a:spcBef>
              <a:buFont typeface="Wingdings" panose="05000000000000000000" pitchFamily="2" charset="2"/>
              <a:buChar char="§"/>
              <a:defRPr sz="1200" kern="120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Bef>
                <a:spcPts val="0"/>
              </a:spcBef>
              <a:buNone/>
            </a:pPr>
            <a:r>
              <a:rPr lang="ru-RU" sz="3200" b="1" dirty="0">
                <a:solidFill>
                  <a:srgbClr val="28BE46"/>
                </a:solidFill>
                <a:latin typeface="Verdana" panose="020B0604030504040204" pitchFamily="34" charset="0"/>
                <a:ea typeface="Verdana" panose="020B0604030504040204" pitchFamily="34" charset="0"/>
              </a:rPr>
              <a:t>39</a:t>
            </a:r>
          </a:p>
          <a:p>
            <a:pPr marL="0" indent="0">
              <a:spcBef>
                <a:spcPts val="0"/>
              </a:spcBef>
              <a:buNone/>
            </a:pPr>
            <a:r>
              <a:rPr lang="en-US" sz="1200" dirty="0">
                <a:solidFill>
                  <a:schemeClr val="tx1"/>
                </a:solidFill>
                <a:latin typeface="Verdana" panose="020B0604030504040204" pitchFamily="34" charset="0"/>
                <a:ea typeface="Verdana" panose="020B0604030504040204" pitchFamily="34" charset="0"/>
              </a:rPr>
              <a:t>professional development programs</a:t>
            </a:r>
            <a:endParaRPr lang="ru-RU" sz="1200" dirty="0">
              <a:solidFill>
                <a:schemeClr val="tx1"/>
              </a:solidFill>
              <a:latin typeface="Verdana" panose="020B0604030504040204" pitchFamily="34" charset="0"/>
              <a:ea typeface="Verdana" panose="020B0604030504040204" pitchFamily="34" charset="0"/>
            </a:endParaRPr>
          </a:p>
        </p:txBody>
      </p:sp>
      <p:sp>
        <p:nvSpPr>
          <p:cNvPr id="46" name="Объект 2">
            <a:extLst>
              <a:ext uri="{FF2B5EF4-FFF2-40B4-BE49-F238E27FC236}">
                <a16:creationId xmlns:a16="http://schemas.microsoft.com/office/drawing/2014/main" id="{8F63A545-1017-4A63-BD56-1B15711EA726}"/>
              </a:ext>
            </a:extLst>
          </p:cNvPr>
          <p:cNvSpPr txBox="1">
            <a:spLocks/>
          </p:cNvSpPr>
          <p:nvPr/>
        </p:nvSpPr>
        <p:spPr>
          <a:xfrm>
            <a:off x="10079048" y="1571023"/>
            <a:ext cx="1946931" cy="572861"/>
          </a:xfrm>
          <a:prstGeom prst="rect">
            <a:avLst/>
          </a:prstGeom>
        </p:spPr>
        <p:txBody>
          <a:bodyPr/>
          <a:lstStyle>
            <a:lvl1pPr marL="228600" indent="-228600" algn="l" defTabSz="914400" rtl="0" eaLnBrk="1" latinLnBrk="0" hangingPunct="1">
              <a:lnSpc>
                <a:spcPct val="90000"/>
              </a:lnSpc>
              <a:spcBef>
                <a:spcPts val="1000"/>
              </a:spcBef>
              <a:buFont typeface="Wingdings" panose="05000000000000000000" pitchFamily="2" charset="2"/>
              <a:buChar char="§"/>
              <a:defRPr sz="2000"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Wingdings" panose="05000000000000000000" pitchFamily="2" charset="2"/>
              <a:buChar char="§"/>
              <a:defRPr sz="1800" kern="1200">
                <a:solidFill>
                  <a:schemeClr val="bg1"/>
                </a:solidFill>
                <a:latin typeface="+mn-lt"/>
                <a:ea typeface="+mn-ea"/>
                <a:cs typeface="+mn-cs"/>
              </a:defRPr>
            </a:lvl2pPr>
            <a:lvl3pPr marL="1143000" indent="-228600" algn="l" defTabSz="914400" rtl="0" eaLnBrk="1" latinLnBrk="0" hangingPunct="1">
              <a:lnSpc>
                <a:spcPct val="90000"/>
              </a:lnSpc>
              <a:spcBef>
                <a:spcPts val="500"/>
              </a:spcBef>
              <a:buFont typeface="Wingdings" panose="05000000000000000000" pitchFamily="2" charset="2"/>
              <a:buChar char="§"/>
              <a:defRPr sz="1600" kern="1200">
                <a:solidFill>
                  <a:schemeClr val="bg1"/>
                </a:solidFill>
                <a:latin typeface="+mn-lt"/>
                <a:ea typeface="+mn-ea"/>
                <a:cs typeface="+mn-cs"/>
              </a:defRPr>
            </a:lvl3pPr>
            <a:lvl4pPr marL="1600200" indent="-228600" algn="l" defTabSz="914400" rtl="0" eaLnBrk="1" latinLnBrk="0" hangingPunct="1">
              <a:lnSpc>
                <a:spcPct val="90000"/>
              </a:lnSpc>
              <a:spcBef>
                <a:spcPts val="500"/>
              </a:spcBef>
              <a:buFont typeface="Wingdings" panose="05000000000000000000" pitchFamily="2" charset="2"/>
              <a:buChar char="§"/>
              <a:defRPr sz="1400" kern="1200">
                <a:solidFill>
                  <a:schemeClr val="bg1"/>
                </a:solidFill>
                <a:latin typeface="+mn-lt"/>
                <a:ea typeface="+mn-ea"/>
                <a:cs typeface="+mn-cs"/>
              </a:defRPr>
            </a:lvl4pPr>
            <a:lvl5pPr marL="2057400" indent="-228600" algn="l" defTabSz="914400" rtl="0" eaLnBrk="1" latinLnBrk="0" hangingPunct="1">
              <a:lnSpc>
                <a:spcPct val="90000"/>
              </a:lnSpc>
              <a:spcBef>
                <a:spcPts val="500"/>
              </a:spcBef>
              <a:buFont typeface="Wingdings" panose="05000000000000000000" pitchFamily="2" charset="2"/>
              <a:buChar char="§"/>
              <a:defRPr sz="1200" kern="120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Bef>
                <a:spcPts val="0"/>
              </a:spcBef>
              <a:buNone/>
            </a:pPr>
            <a:r>
              <a:rPr lang="ru-RU" sz="3200" b="1" dirty="0">
                <a:solidFill>
                  <a:srgbClr val="28BE46"/>
                </a:solidFill>
                <a:latin typeface="Verdana" panose="020B0604030504040204" pitchFamily="34" charset="0"/>
                <a:ea typeface="Verdana" panose="020B0604030504040204" pitchFamily="34" charset="0"/>
              </a:rPr>
              <a:t>2</a:t>
            </a:r>
            <a:r>
              <a:rPr lang="en-US" sz="3200" b="1" dirty="0">
                <a:solidFill>
                  <a:srgbClr val="28BE46"/>
                </a:solidFill>
                <a:latin typeface="Verdana" panose="020B0604030504040204" pitchFamily="34" charset="0"/>
                <a:ea typeface="Verdana" panose="020B0604030504040204" pitchFamily="34" charset="0"/>
              </a:rPr>
              <a:t>,</a:t>
            </a:r>
            <a:r>
              <a:rPr lang="ru-RU" sz="3200" b="1" dirty="0">
                <a:solidFill>
                  <a:srgbClr val="28BE46"/>
                </a:solidFill>
                <a:latin typeface="Verdana" panose="020B0604030504040204" pitchFamily="34" charset="0"/>
                <a:ea typeface="Verdana" panose="020B0604030504040204" pitchFamily="34" charset="0"/>
              </a:rPr>
              <a:t>100+</a:t>
            </a:r>
          </a:p>
          <a:p>
            <a:pPr marL="0" indent="0">
              <a:spcBef>
                <a:spcPts val="0"/>
              </a:spcBef>
              <a:buNone/>
            </a:pPr>
            <a:r>
              <a:rPr lang="en-US" sz="1200" dirty="0">
                <a:solidFill>
                  <a:schemeClr val="tx1"/>
                </a:solidFill>
                <a:latin typeface="Verdana" panose="020B0604030504040204" pitchFamily="34" charset="0"/>
                <a:ea typeface="Verdana" panose="020B0604030504040204" pitchFamily="34" charset="0"/>
              </a:rPr>
              <a:t>online courses for full-time and extramural programs</a:t>
            </a:r>
          </a:p>
        </p:txBody>
      </p:sp>
      <p:sp>
        <p:nvSpPr>
          <p:cNvPr id="47" name="TextBox 46">
            <a:extLst>
              <a:ext uri="{FF2B5EF4-FFF2-40B4-BE49-F238E27FC236}">
                <a16:creationId xmlns:a16="http://schemas.microsoft.com/office/drawing/2014/main" id="{EB9C3271-DF78-454A-AD85-053388DC85B4}"/>
              </a:ext>
            </a:extLst>
          </p:cNvPr>
          <p:cNvSpPr txBox="1"/>
          <p:nvPr/>
        </p:nvSpPr>
        <p:spPr>
          <a:xfrm>
            <a:off x="10073608" y="2795969"/>
            <a:ext cx="1663322" cy="1384995"/>
          </a:xfrm>
          <a:prstGeom prst="rect">
            <a:avLst/>
          </a:prstGeom>
          <a:noFill/>
        </p:spPr>
        <p:txBody>
          <a:bodyPr wrap="square" rtlCol="0">
            <a:spAutoFit/>
          </a:bodyPr>
          <a:lstStyle/>
          <a:p>
            <a:r>
              <a:rPr lang="ru-RU" sz="3200" b="1" dirty="0">
                <a:solidFill>
                  <a:srgbClr val="28BE46"/>
                </a:solidFill>
                <a:latin typeface="Verdana" panose="020B0604030504040204" pitchFamily="34" charset="0"/>
                <a:ea typeface="Verdana" panose="020B0604030504040204" pitchFamily="34" charset="0"/>
              </a:rPr>
              <a:t>240+</a:t>
            </a:r>
            <a:r>
              <a:rPr lang="ru-RU" sz="4800" dirty="0">
                <a:solidFill>
                  <a:srgbClr val="209C73"/>
                </a:solidFill>
                <a:latin typeface="Verdana" panose="020B0604030504040204" pitchFamily="34" charset="0"/>
                <a:ea typeface="Verdana" panose="020B0604030504040204" pitchFamily="34" charset="0"/>
              </a:rPr>
              <a:t> </a:t>
            </a:r>
            <a:endParaRPr lang="en-US" sz="1200" dirty="0">
              <a:solidFill>
                <a:srgbClr val="209C73"/>
              </a:solidFill>
              <a:latin typeface="Verdana" panose="020B0604030504040204" pitchFamily="34" charset="0"/>
              <a:ea typeface="Verdana" panose="020B0604030504040204" pitchFamily="34" charset="0"/>
            </a:endParaRPr>
          </a:p>
          <a:p>
            <a:r>
              <a:rPr lang="en-US" sz="1200" dirty="0">
                <a:latin typeface="Verdana" panose="020B0604030504040204" pitchFamily="34" charset="0"/>
                <a:ea typeface="Verdana" panose="020B0604030504040204" pitchFamily="34" charset="0"/>
              </a:rPr>
              <a:t>virtual simulators for full-time and extramural studies</a:t>
            </a:r>
          </a:p>
        </p:txBody>
      </p:sp>
      <p:sp>
        <p:nvSpPr>
          <p:cNvPr id="48" name="Объект 2">
            <a:extLst>
              <a:ext uri="{FF2B5EF4-FFF2-40B4-BE49-F238E27FC236}">
                <a16:creationId xmlns:a16="http://schemas.microsoft.com/office/drawing/2014/main" id="{C35D6E97-24B6-4F60-9BB9-83F441B38884}"/>
              </a:ext>
            </a:extLst>
          </p:cNvPr>
          <p:cNvSpPr txBox="1">
            <a:spLocks/>
          </p:cNvSpPr>
          <p:nvPr/>
        </p:nvSpPr>
        <p:spPr>
          <a:xfrm>
            <a:off x="7726702" y="2105151"/>
            <a:ext cx="1878018" cy="572861"/>
          </a:xfrm>
          <a:prstGeom prst="rect">
            <a:avLst/>
          </a:prstGeom>
        </p:spPr>
        <p:txBody>
          <a:bodyPr/>
          <a:lstStyle>
            <a:lvl1pPr marL="228600" indent="-228600" algn="l" defTabSz="914400" rtl="0" eaLnBrk="1" latinLnBrk="0" hangingPunct="1">
              <a:lnSpc>
                <a:spcPct val="90000"/>
              </a:lnSpc>
              <a:spcBef>
                <a:spcPts val="1000"/>
              </a:spcBef>
              <a:buFont typeface="Wingdings" panose="05000000000000000000" pitchFamily="2" charset="2"/>
              <a:buChar char="§"/>
              <a:defRPr sz="2000"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Wingdings" panose="05000000000000000000" pitchFamily="2" charset="2"/>
              <a:buChar char="§"/>
              <a:defRPr sz="1800" kern="1200">
                <a:solidFill>
                  <a:schemeClr val="bg1"/>
                </a:solidFill>
                <a:latin typeface="+mn-lt"/>
                <a:ea typeface="+mn-ea"/>
                <a:cs typeface="+mn-cs"/>
              </a:defRPr>
            </a:lvl2pPr>
            <a:lvl3pPr marL="1143000" indent="-228600" algn="l" defTabSz="914400" rtl="0" eaLnBrk="1" latinLnBrk="0" hangingPunct="1">
              <a:lnSpc>
                <a:spcPct val="90000"/>
              </a:lnSpc>
              <a:spcBef>
                <a:spcPts val="500"/>
              </a:spcBef>
              <a:buFont typeface="Wingdings" panose="05000000000000000000" pitchFamily="2" charset="2"/>
              <a:buChar char="§"/>
              <a:defRPr sz="1600" kern="1200">
                <a:solidFill>
                  <a:schemeClr val="bg1"/>
                </a:solidFill>
                <a:latin typeface="+mn-lt"/>
                <a:ea typeface="+mn-ea"/>
                <a:cs typeface="+mn-cs"/>
              </a:defRPr>
            </a:lvl3pPr>
            <a:lvl4pPr marL="1600200" indent="-228600" algn="l" defTabSz="914400" rtl="0" eaLnBrk="1" latinLnBrk="0" hangingPunct="1">
              <a:lnSpc>
                <a:spcPct val="90000"/>
              </a:lnSpc>
              <a:spcBef>
                <a:spcPts val="500"/>
              </a:spcBef>
              <a:buFont typeface="Wingdings" panose="05000000000000000000" pitchFamily="2" charset="2"/>
              <a:buChar char="§"/>
              <a:defRPr sz="1400" kern="1200">
                <a:solidFill>
                  <a:schemeClr val="bg1"/>
                </a:solidFill>
                <a:latin typeface="+mn-lt"/>
                <a:ea typeface="+mn-ea"/>
                <a:cs typeface="+mn-cs"/>
              </a:defRPr>
            </a:lvl4pPr>
            <a:lvl5pPr marL="2057400" indent="-228600" algn="l" defTabSz="914400" rtl="0" eaLnBrk="1" latinLnBrk="0" hangingPunct="1">
              <a:lnSpc>
                <a:spcPct val="90000"/>
              </a:lnSpc>
              <a:spcBef>
                <a:spcPts val="500"/>
              </a:spcBef>
              <a:buFont typeface="Wingdings" panose="05000000000000000000" pitchFamily="2" charset="2"/>
              <a:buChar char="§"/>
              <a:defRPr sz="1200" kern="120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Bef>
                <a:spcPts val="0"/>
              </a:spcBef>
              <a:buNone/>
            </a:pPr>
            <a:r>
              <a:rPr lang="ru-RU" sz="3200" b="1" dirty="0">
                <a:solidFill>
                  <a:srgbClr val="28BE46"/>
                </a:solidFill>
                <a:latin typeface="Verdana" panose="020B0604030504040204" pitchFamily="34" charset="0"/>
                <a:ea typeface="Verdana" panose="020B0604030504040204" pitchFamily="34" charset="0"/>
              </a:rPr>
              <a:t>1</a:t>
            </a:r>
          </a:p>
          <a:p>
            <a:pPr marL="0" indent="0">
              <a:spcBef>
                <a:spcPts val="0"/>
              </a:spcBef>
              <a:buNone/>
            </a:pPr>
            <a:r>
              <a:rPr lang="en-US" sz="1200" dirty="0">
                <a:solidFill>
                  <a:schemeClr val="tx1"/>
                </a:solidFill>
                <a:latin typeface="Verdana" panose="020B0604030504040204" pitchFamily="34" charset="0"/>
                <a:ea typeface="Verdana" panose="020B0604030504040204" pitchFamily="34" charset="0"/>
              </a:rPr>
              <a:t>network specialist program</a:t>
            </a:r>
            <a:endParaRPr lang="ru-RU" sz="1200" dirty="0">
              <a:solidFill>
                <a:schemeClr val="tx1"/>
              </a:solidFill>
              <a:latin typeface="Verdana" panose="020B0604030504040204" pitchFamily="34" charset="0"/>
              <a:ea typeface="Verdana" panose="020B0604030504040204" pitchFamily="34" charset="0"/>
            </a:endParaRPr>
          </a:p>
        </p:txBody>
      </p:sp>
      <p:sp>
        <p:nvSpPr>
          <p:cNvPr id="49" name="Объект 2">
            <a:extLst>
              <a:ext uri="{FF2B5EF4-FFF2-40B4-BE49-F238E27FC236}">
                <a16:creationId xmlns:a16="http://schemas.microsoft.com/office/drawing/2014/main" id="{BEE8CE5D-5AD0-4DA3-852F-542E9BAC4810}"/>
              </a:ext>
            </a:extLst>
          </p:cNvPr>
          <p:cNvSpPr txBox="1">
            <a:spLocks/>
          </p:cNvSpPr>
          <p:nvPr/>
        </p:nvSpPr>
        <p:spPr>
          <a:xfrm>
            <a:off x="5064384" y="4736582"/>
            <a:ext cx="2468189" cy="572861"/>
          </a:xfrm>
          <a:prstGeom prst="rect">
            <a:avLst/>
          </a:prstGeom>
        </p:spPr>
        <p:txBody>
          <a:bodyPr/>
          <a:lstStyle>
            <a:lvl1pPr marL="228600" indent="-228600" algn="l" defTabSz="914400" rtl="0" eaLnBrk="1" latinLnBrk="0" hangingPunct="1">
              <a:lnSpc>
                <a:spcPct val="90000"/>
              </a:lnSpc>
              <a:spcBef>
                <a:spcPts val="1000"/>
              </a:spcBef>
              <a:buFont typeface="Wingdings" panose="05000000000000000000" pitchFamily="2" charset="2"/>
              <a:buChar char="§"/>
              <a:defRPr sz="2000"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Wingdings" panose="05000000000000000000" pitchFamily="2" charset="2"/>
              <a:buChar char="§"/>
              <a:defRPr sz="1800" kern="1200">
                <a:solidFill>
                  <a:schemeClr val="bg1"/>
                </a:solidFill>
                <a:latin typeface="+mn-lt"/>
                <a:ea typeface="+mn-ea"/>
                <a:cs typeface="+mn-cs"/>
              </a:defRPr>
            </a:lvl2pPr>
            <a:lvl3pPr marL="1143000" indent="-228600" algn="l" defTabSz="914400" rtl="0" eaLnBrk="1" latinLnBrk="0" hangingPunct="1">
              <a:lnSpc>
                <a:spcPct val="90000"/>
              </a:lnSpc>
              <a:spcBef>
                <a:spcPts val="500"/>
              </a:spcBef>
              <a:buFont typeface="Wingdings" panose="05000000000000000000" pitchFamily="2" charset="2"/>
              <a:buChar char="§"/>
              <a:defRPr sz="1600" kern="1200">
                <a:solidFill>
                  <a:schemeClr val="bg1"/>
                </a:solidFill>
                <a:latin typeface="+mn-lt"/>
                <a:ea typeface="+mn-ea"/>
                <a:cs typeface="+mn-cs"/>
              </a:defRPr>
            </a:lvl3pPr>
            <a:lvl4pPr marL="1600200" indent="-228600" algn="l" defTabSz="914400" rtl="0" eaLnBrk="1" latinLnBrk="0" hangingPunct="1">
              <a:lnSpc>
                <a:spcPct val="90000"/>
              </a:lnSpc>
              <a:spcBef>
                <a:spcPts val="500"/>
              </a:spcBef>
              <a:buFont typeface="Wingdings" panose="05000000000000000000" pitchFamily="2" charset="2"/>
              <a:buChar char="§"/>
              <a:defRPr sz="1400" kern="1200">
                <a:solidFill>
                  <a:schemeClr val="bg1"/>
                </a:solidFill>
                <a:latin typeface="+mn-lt"/>
                <a:ea typeface="+mn-ea"/>
                <a:cs typeface="+mn-cs"/>
              </a:defRPr>
            </a:lvl4pPr>
            <a:lvl5pPr marL="2057400" indent="-228600" algn="l" defTabSz="914400" rtl="0" eaLnBrk="1" latinLnBrk="0" hangingPunct="1">
              <a:lnSpc>
                <a:spcPct val="90000"/>
              </a:lnSpc>
              <a:spcBef>
                <a:spcPts val="500"/>
              </a:spcBef>
              <a:buFont typeface="Wingdings" panose="05000000000000000000" pitchFamily="2" charset="2"/>
              <a:buChar char="§"/>
              <a:defRPr sz="1200" kern="120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Bef>
                <a:spcPts val="0"/>
              </a:spcBef>
              <a:buNone/>
            </a:pPr>
            <a:r>
              <a:rPr lang="ru-RU" sz="3200" b="1" dirty="0">
                <a:solidFill>
                  <a:srgbClr val="28BE46"/>
                </a:solidFill>
                <a:latin typeface="Verdana" panose="020B0604030504040204" pitchFamily="34" charset="0"/>
                <a:ea typeface="Verdana" panose="020B0604030504040204" pitchFamily="34" charset="0"/>
              </a:rPr>
              <a:t>6</a:t>
            </a:r>
            <a:r>
              <a:rPr lang="en-US" sz="3200" b="1" dirty="0">
                <a:solidFill>
                  <a:srgbClr val="28BE46"/>
                </a:solidFill>
                <a:latin typeface="Verdana" panose="020B0604030504040204" pitchFamily="34" charset="0"/>
                <a:ea typeface="Verdana" panose="020B0604030504040204" pitchFamily="34" charset="0"/>
              </a:rPr>
              <a:t>,</a:t>
            </a:r>
            <a:r>
              <a:rPr lang="ru-RU" sz="3200" b="1" dirty="0">
                <a:solidFill>
                  <a:srgbClr val="28BE46"/>
                </a:solidFill>
                <a:latin typeface="Verdana" panose="020B0604030504040204" pitchFamily="34" charset="0"/>
                <a:ea typeface="Verdana" panose="020B0604030504040204" pitchFamily="34" charset="0"/>
              </a:rPr>
              <a:t>900+</a:t>
            </a:r>
          </a:p>
          <a:p>
            <a:pPr marL="0" indent="0">
              <a:spcBef>
                <a:spcPts val="0"/>
              </a:spcBef>
              <a:buNone/>
            </a:pPr>
            <a:r>
              <a:rPr lang="en-US" sz="1200" dirty="0">
                <a:solidFill>
                  <a:schemeClr val="tx1"/>
                </a:solidFill>
                <a:latin typeface="Verdana" panose="020B0604030504040204" pitchFamily="34" charset="0"/>
                <a:ea typeface="Verdana" panose="020B0604030504040204" pitchFamily="34" charset="0"/>
              </a:rPr>
              <a:t>students</a:t>
            </a:r>
            <a:r>
              <a:rPr lang="ru-RU" sz="1200" dirty="0">
                <a:solidFill>
                  <a:schemeClr val="tx1"/>
                </a:solidFill>
                <a:latin typeface="Verdana" panose="020B0604030504040204" pitchFamily="34" charset="0"/>
                <a:ea typeface="Verdana" panose="020B0604030504040204" pitchFamily="34" charset="0"/>
              </a:rPr>
              <a:t> </a:t>
            </a:r>
            <a:r>
              <a:rPr lang="en-US" sz="1200" dirty="0">
                <a:solidFill>
                  <a:schemeClr val="tx1"/>
                </a:solidFill>
                <a:latin typeface="Verdana" panose="020B0604030504040204" pitchFamily="34" charset="0"/>
                <a:ea typeface="Verdana" panose="020B0604030504040204" pitchFamily="34" charset="0"/>
              </a:rPr>
              <a:t>completed</a:t>
            </a:r>
            <a:r>
              <a:rPr lang="ru-RU" sz="1200" dirty="0">
                <a:solidFill>
                  <a:schemeClr val="tx1"/>
                </a:solidFill>
                <a:latin typeface="Verdana" panose="020B0604030504040204" pitchFamily="34" charset="0"/>
                <a:ea typeface="Verdana" panose="020B0604030504040204" pitchFamily="34" charset="0"/>
              </a:rPr>
              <a:t> </a:t>
            </a:r>
            <a:r>
              <a:rPr lang="en-US" sz="1200" dirty="0">
                <a:solidFill>
                  <a:schemeClr val="tx1"/>
                </a:solidFill>
                <a:latin typeface="Verdana" panose="020B0604030504040204" pitchFamily="34" charset="0"/>
                <a:ea typeface="Verdana" panose="020B0604030504040204" pitchFamily="34" charset="0"/>
              </a:rPr>
              <a:t>continuing education programs</a:t>
            </a:r>
          </a:p>
          <a:p>
            <a:pPr marL="0" indent="0">
              <a:spcBef>
                <a:spcPts val="0"/>
              </a:spcBef>
              <a:buNone/>
            </a:pPr>
            <a:r>
              <a:rPr lang="ru-RU" sz="1200" dirty="0">
                <a:solidFill>
                  <a:schemeClr val="tx1"/>
                </a:solidFill>
                <a:latin typeface="Verdana" panose="020B0604030504040204" pitchFamily="34" charset="0"/>
                <a:ea typeface="Verdana" panose="020B0604030504040204" pitchFamily="34" charset="0"/>
              </a:rPr>
              <a:t> </a:t>
            </a:r>
          </a:p>
        </p:txBody>
      </p:sp>
      <p:sp>
        <p:nvSpPr>
          <p:cNvPr id="50" name="Объект 2">
            <a:extLst>
              <a:ext uri="{FF2B5EF4-FFF2-40B4-BE49-F238E27FC236}">
                <a16:creationId xmlns:a16="http://schemas.microsoft.com/office/drawing/2014/main" id="{33F61D78-85D6-43EB-8171-D7F6DDD8F96A}"/>
              </a:ext>
            </a:extLst>
          </p:cNvPr>
          <p:cNvSpPr txBox="1">
            <a:spLocks/>
          </p:cNvSpPr>
          <p:nvPr/>
        </p:nvSpPr>
        <p:spPr>
          <a:xfrm>
            <a:off x="951881" y="3053418"/>
            <a:ext cx="1762545" cy="1308745"/>
          </a:xfrm>
          <a:prstGeom prst="rect">
            <a:avLst/>
          </a:prstGeom>
        </p:spPr>
        <p:txBody>
          <a:bodyPr/>
          <a:lstStyle>
            <a:lvl1pPr marL="228600" indent="-228600" algn="l" defTabSz="914400" rtl="0" eaLnBrk="1" latinLnBrk="0" hangingPunct="1">
              <a:lnSpc>
                <a:spcPct val="90000"/>
              </a:lnSpc>
              <a:spcBef>
                <a:spcPts val="1000"/>
              </a:spcBef>
              <a:buFont typeface="Wingdings" panose="05000000000000000000" pitchFamily="2" charset="2"/>
              <a:buChar char="§"/>
              <a:defRPr sz="2000"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Wingdings" panose="05000000000000000000" pitchFamily="2" charset="2"/>
              <a:buChar char="§"/>
              <a:defRPr sz="1800" kern="1200">
                <a:solidFill>
                  <a:schemeClr val="bg1"/>
                </a:solidFill>
                <a:latin typeface="+mn-lt"/>
                <a:ea typeface="+mn-ea"/>
                <a:cs typeface="+mn-cs"/>
              </a:defRPr>
            </a:lvl2pPr>
            <a:lvl3pPr marL="1143000" indent="-228600" algn="l" defTabSz="914400" rtl="0" eaLnBrk="1" latinLnBrk="0" hangingPunct="1">
              <a:lnSpc>
                <a:spcPct val="90000"/>
              </a:lnSpc>
              <a:spcBef>
                <a:spcPts val="500"/>
              </a:spcBef>
              <a:buFont typeface="Wingdings" panose="05000000000000000000" pitchFamily="2" charset="2"/>
              <a:buChar char="§"/>
              <a:defRPr sz="1600" kern="1200">
                <a:solidFill>
                  <a:schemeClr val="bg1"/>
                </a:solidFill>
                <a:latin typeface="+mn-lt"/>
                <a:ea typeface="+mn-ea"/>
                <a:cs typeface="+mn-cs"/>
              </a:defRPr>
            </a:lvl3pPr>
            <a:lvl4pPr marL="1600200" indent="-228600" algn="l" defTabSz="914400" rtl="0" eaLnBrk="1" latinLnBrk="0" hangingPunct="1">
              <a:lnSpc>
                <a:spcPct val="90000"/>
              </a:lnSpc>
              <a:spcBef>
                <a:spcPts val="500"/>
              </a:spcBef>
              <a:buFont typeface="Wingdings" panose="05000000000000000000" pitchFamily="2" charset="2"/>
              <a:buChar char="§"/>
              <a:defRPr sz="1400" kern="1200">
                <a:solidFill>
                  <a:schemeClr val="bg1"/>
                </a:solidFill>
                <a:latin typeface="+mn-lt"/>
                <a:ea typeface="+mn-ea"/>
                <a:cs typeface="+mn-cs"/>
              </a:defRPr>
            </a:lvl4pPr>
            <a:lvl5pPr marL="2057400" indent="-228600" algn="l" defTabSz="914400" rtl="0" eaLnBrk="1" latinLnBrk="0" hangingPunct="1">
              <a:lnSpc>
                <a:spcPct val="90000"/>
              </a:lnSpc>
              <a:spcBef>
                <a:spcPts val="500"/>
              </a:spcBef>
              <a:buFont typeface="Wingdings" panose="05000000000000000000" pitchFamily="2" charset="2"/>
              <a:buChar char="§"/>
              <a:defRPr sz="1200" kern="120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ru-RU" sz="3200" b="1" dirty="0">
                <a:solidFill>
                  <a:srgbClr val="28BE46"/>
                </a:solidFill>
                <a:latin typeface="Verdana" panose="020B0604030504040204" pitchFamily="34" charset="0"/>
                <a:ea typeface="Verdana" panose="020B0604030504040204" pitchFamily="34" charset="0"/>
              </a:rPr>
              <a:t>89</a:t>
            </a:r>
            <a:r>
              <a:rPr lang="ru-RU" sz="1200" dirty="0">
                <a:solidFill>
                  <a:srgbClr val="209C73"/>
                </a:solidFill>
                <a:latin typeface="Verdana" panose="020B0604030504040204" pitchFamily="34" charset="0"/>
                <a:ea typeface="Verdana" panose="020B0604030504040204" pitchFamily="34" charset="0"/>
              </a:rPr>
              <a:t> </a:t>
            </a:r>
            <a:br>
              <a:rPr lang="en-US" sz="1200" dirty="0">
                <a:solidFill>
                  <a:srgbClr val="209C73"/>
                </a:solidFill>
                <a:latin typeface="Verdana" panose="020B0604030504040204" pitchFamily="34" charset="0"/>
                <a:ea typeface="Verdana" panose="020B0604030504040204" pitchFamily="34" charset="0"/>
              </a:rPr>
            </a:br>
            <a:r>
              <a:rPr lang="en-US" sz="1200" dirty="0">
                <a:solidFill>
                  <a:schemeClr val="tx1"/>
                </a:solidFill>
                <a:latin typeface="Verdana" panose="020B0604030504040204" pitchFamily="34" charset="0"/>
                <a:ea typeface="Verdana" panose="020B0604030504040204" pitchFamily="34" charset="0"/>
              </a:rPr>
              <a:t>master’s degree programs</a:t>
            </a:r>
            <a:endParaRPr lang="ru-RU" sz="1200" dirty="0">
              <a:solidFill>
                <a:schemeClr val="tx1"/>
              </a:solidFill>
              <a:latin typeface="Verdana" panose="020B0604030504040204" pitchFamily="34" charset="0"/>
              <a:ea typeface="Verdana" panose="020B0604030504040204" pitchFamily="34" charset="0"/>
            </a:endParaRPr>
          </a:p>
        </p:txBody>
      </p:sp>
      <p:sp>
        <p:nvSpPr>
          <p:cNvPr id="51" name="Объект 2">
            <a:extLst>
              <a:ext uri="{FF2B5EF4-FFF2-40B4-BE49-F238E27FC236}">
                <a16:creationId xmlns:a16="http://schemas.microsoft.com/office/drawing/2014/main" id="{433E9197-ECBC-4369-9719-511FE4B2D354}"/>
              </a:ext>
            </a:extLst>
          </p:cNvPr>
          <p:cNvSpPr txBox="1">
            <a:spLocks/>
          </p:cNvSpPr>
          <p:nvPr/>
        </p:nvSpPr>
        <p:spPr>
          <a:xfrm>
            <a:off x="5173265" y="1578902"/>
            <a:ext cx="1820223" cy="1703207"/>
          </a:xfrm>
          <a:prstGeom prst="rect">
            <a:avLst/>
          </a:prstGeom>
        </p:spPr>
        <p:txBody>
          <a:bodyPr/>
          <a:lstStyle>
            <a:lvl1pPr marL="228600" indent="-228600" algn="l" defTabSz="914400" rtl="0" eaLnBrk="1" latinLnBrk="0" hangingPunct="1">
              <a:lnSpc>
                <a:spcPct val="90000"/>
              </a:lnSpc>
              <a:spcBef>
                <a:spcPts val="1000"/>
              </a:spcBef>
              <a:buFont typeface="Wingdings" panose="05000000000000000000" pitchFamily="2" charset="2"/>
              <a:buChar char="§"/>
              <a:defRPr sz="2000"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Wingdings" panose="05000000000000000000" pitchFamily="2" charset="2"/>
              <a:buChar char="§"/>
              <a:defRPr sz="1800" kern="1200">
                <a:solidFill>
                  <a:schemeClr val="bg1"/>
                </a:solidFill>
                <a:latin typeface="+mn-lt"/>
                <a:ea typeface="+mn-ea"/>
                <a:cs typeface="+mn-cs"/>
              </a:defRPr>
            </a:lvl2pPr>
            <a:lvl3pPr marL="1143000" indent="-228600" algn="l" defTabSz="914400" rtl="0" eaLnBrk="1" latinLnBrk="0" hangingPunct="1">
              <a:lnSpc>
                <a:spcPct val="90000"/>
              </a:lnSpc>
              <a:spcBef>
                <a:spcPts val="500"/>
              </a:spcBef>
              <a:buFont typeface="Wingdings" panose="05000000000000000000" pitchFamily="2" charset="2"/>
              <a:buChar char="§"/>
              <a:defRPr sz="1600" kern="1200">
                <a:solidFill>
                  <a:schemeClr val="bg1"/>
                </a:solidFill>
                <a:latin typeface="+mn-lt"/>
                <a:ea typeface="+mn-ea"/>
                <a:cs typeface="+mn-cs"/>
              </a:defRPr>
            </a:lvl3pPr>
            <a:lvl4pPr marL="1600200" indent="-228600" algn="l" defTabSz="914400" rtl="0" eaLnBrk="1" latinLnBrk="0" hangingPunct="1">
              <a:lnSpc>
                <a:spcPct val="90000"/>
              </a:lnSpc>
              <a:spcBef>
                <a:spcPts val="500"/>
              </a:spcBef>
              <a:buFont typeface="Wingdings" panose="05000000000000000000" pitchFamily="2" charset="2"/>
              <a:buChar char="§"/>
              <a:defRPr sz="1400" kern="1200">
                <a:solidFill>
                  <a:schemeClr val="bg1"/>
                </a:solidFill>
                <a:latin typeface="+mn-lt"/>
                <a:ea typeface="+mn-ea"/>
                <a:cs typeface="+mn-cs"/>
              </a:defRPr>
            </a:lvl4pPr>
            <a:lvl5pPr marL="2057400" indent="-228600" algn="l" defTabSz="914400" rtl="0" eaLnBrk="1" latinLnBrk="0" hangingPunct="1">
              <a:lnSpc>
                <a:spcPct val="90000"/>
              </a:lnSpc>
              <a:spcBef>
                <a:spcPts val="500"/>
              </a:spcBef>
              <a:buFont typeface="Wingdings" panose="05000000000000000000" pitchFamily="2" charset="2"/>
              <a:buChar char="§"/>
              <a:defRPr sz="1200" kern="120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ru-RU" sz="3200" b="1" dirty="0">
                <a:solidFill>
                  <a:srgbClr val="28BE46"/>
                </a:solidFill>
                <a:latin typeface="Verdana" panose="020B0604030504040204" pitchFamily="34" charset="0"/>
                <a:ea typeface="Verdana" panose="020B0604030504040204" pitchFamily="34" charset="0"/>
              </a:rPr>
              <a:t>8</a:t>
            </a:r>
            <a:r>
              <a:rPr lang="ru-RU" b="1" dirty="0">
                <a:solidFill>
                  <a:schemeClr val="tx1"/>
                </a:solidFill>
                <a:latin typeface="Verdana" panose="020B0604030504040204" pitchFamily="34" charset="0"/>
                <a:ea typeface="Verdana" panose="020B0604030504040204" pitchFamily="34" charset="0"/>
              </a:rPr>
              <a:t> </a:t>
            </a:r>
            <a:r>
              <a:rPr lang="en-US" sz="1200" dirty="0">
                <a:solidFill>
                  <a:schemeClr val="tx1"/>
                </a:solidFill>
                <a:latin typeface="Verdana" panose="020B0604030504040204" pitchFamily="34" charset="0"/>
                <a:ea typeface="Verdana" panose="020B0604030504040204" pitchFamily="34" charset="0"/>
              </a:rPr>
              <a:t>specialist degree programs</a:t>
            </a:r>
            <a:endParaRPr lang="ru-RU" sz="1200" dirty="0">
              <a:solidFill>
                <a:schemeClr val="tx1"/>
              </a:solidFill>
              <a:latin typeface="Verdana" panose="020B0604030504040204" pitchFamily="34" charset="0"/>
              <a:ea typeface="Verdana" panose="020B0604030504040204" pitchFamily="34" charset="0"/>
            </a:endParaRPr>
          </a:p>
        </p:txBody>
      </p:sp>
      <p:sp>
        <p:nvSpPr>
          <p:cNvPr id="52" name="Объект 2">
            <a:extLst>
              <a:ext uri="{FF2B5EF4-FFF2-40B4-BE49-F238E27FC236}">
                <a16:creationId xmlns:a16="http://schemas.microsoft.com/office/drawing/2014/main" id="{E19E545D-E5B6-4C4E-AE95-6CB7E1CA51F0}"/>
              </a:ext>
            </a:extLst>
          </p:cNvPr>
          <p:cNvSpPr txBox="1">
            <a:spLocks/>
          </p:cNvSpPr>
          <p:nvPr/>
        </p:nvSpPr>
        <p:spPr>
          <a:xfrm>
            <a:off x="5228279" y="3053984"/>
            <a:ext cx="1670659" cy="1291653"/>
          </a:xfrm>
          <a:prstGeom prst="rect">
            <a:avLst/>
          </a:prstGeom>
        </p:spPr>
        <p:txBody>
          <a:bodyPr/>
          <a:lstStyle>
            <a:lvl1pPr marL="228600" indent="-228600" algn="l" defTabSz="914400" rtl="0" eaLnBrk="1" latinLnBrk="0" hangingPunct="1">
              <a:lnSpc>
                <a:spcPct val="90000"/>
              </a:lnSpc>
              <a:spcBef>
                <a:spcPts val="1000"/>
              </a:spcBef>
              <a:buFont typeface="Wingdings" panose="05000000000000000000" pitchFamily="2" charset="2"/>
              <a:buChar char="§"/>
              <a:defRPr sz="2000"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Wingdings" panose="05000000000000000000" pitchFamily="2" charset="2"/>
              <a:buChar char="§"/>
              <a:defRPr sz="1800" kern="1200">
                <a:solidFill>
                  <a:schemeClr val="bg1"/>
                </a:solidFill>
                <a:latin typeface="+mn-lt"/>
                <a:ea typeface="+mn-ea"/>
                <a:cs typeface="+mn-cs"/>
              </a:defRPr>
            </a:lvl2pPr>
            <a:lvl3pPr marL="1143000" indent="-228600" algn="l" defTabSz="914400" rtl="0" eaLnBrk="1" latinLnBrk="0" hangingPunct="1">
              <a:lnSpc>
                <a:spcPct val="90000"/>
              </a:lnSpc>
              <a:spcBef>
                <a:spcPts val="500"/>
              </a:spcBef>
              <a:buFont typeface="Wingdings" panose="05000000000000000000" pitchFamily="2" charset="2"/>
              <a:buChar char="§"/>
              <a:defRPr sz="1600" kern="1200">
                <a:solidFill>
                  <a:schemeClr val="bg1"/>
                </a:solidFill>
                <a:latin typeface="+mn-lt"/>
                <a:ea typeface="+mn-ea"/>
                <a:cs typeface="+mn-cs"/>
              </a:defRPr>
            </a:lvl3pPr>
            <a:lvl4pPr marL="1600200" indent="-228600" algn="l" defTabSz="914400" rtl="0" eaLnBrk="1" latinLnBrk="0" hangingPunct="1">
              <a:lnSpc>
                <a:spcPct val="90000"/>
              </a:lnSpc>
              <a:spcBef>
                <a:spcPts val="500"/>
              </a:spcBef>
              <a:buFont typeface="Wingdings" panose="05000000000000000000" pitchFamily="2" charset="2"/>
              <a:buChar char="§"/>
              <a:defRPr sz="1400" kern="1200">
                <a:solidFill>
                  <a:schemeClr val="bg1"/>
                </a:solidFill>
                <a:latin typeface="+mn-lt"/>
                <a:ea typeface="+mn-ea"/>
                <a:cs typeface="+mn-cs"/>
              </a:defRPr>
            </a:lvl4pPr>
            <a:lvl5pPr marL="2057400" indent="-228600" algn="l" defTabSz="914400" rtl="0" eaLnBrk="1" latinLnBrk="0" hangingPunct="1">
              <a:lnSpc>
                <a:spcPct val="90000"/>
              </a:lnSpc>
              <a:spcBef>
                <a:spcPts val="500"/>
              </a:spcBef>
              <a:buFont typeface="Wingdings" panose="05000000000000000000" pitchFamily="2" charset="2"/>
              <a:buChar char="§"/>
              <a:defRPr sz="1200" kern="120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buNone/>
              <a:defRPr/>
            </a:pPr>
            <a:r>
              <a:rPr lang="ru-RU" sz="3200" b="1" dirty="0">
                <a:solidFill>
                  <a:srgbClr val="28BE46"/>
                </a:solidFill>
                <a:latin typeface="Verdana" panose="020B0604030504040204" pitchFamily="34" charset="0"/>
                <a:ea typeface="Verdana" panose="020B0604030504040204" pitchFamily="34" charset="0"/>
              </a:rPr>
              <a:t>63</a:t>
            </a:r>
            <a:r>
              <a:rPr lang="ru-RU" sz="1200" dirty="0">
                <a:solidFill>
                  <a:schemeClr val="tx1"/>
                </a:solidFill>
                <a:latin typeface="Verdana" panose="020B0604030504040204" pitchFamily="34" charset="0"/>
                <a:ea typeface="Verdana" panose="020B0604030504040204" pitchFamily="34" charset="0"/>
              </a:rPr>
              <a:t> </a:t>
            </a:r>
            <a:br>
              <a:rPr lang="en-US" sz="1200" dirty="0">
                <a:solidFill>
                  <a:schemeClr val="tx1"/>
                </a:solidFill>
                <a:latin typeface="Verdana" panose="020B0604030504040204" pitchFamily="34" charset="0"/>
                <a:ea typeface="Verdana" panose="020B0604030504040204" pitchFamily="34" charset="0"/>
              </a:rPr>
            </a:br>
            <a:r>
              <a:rPr lang="en-US" sz="1200" dirty="0">
                <a:solidFill>
                  <a:prstClr val="black"/>
                </a:solidFill>
                <a:latin typeface="Verdana" panose="020B0604030504040204" pitchFamily="34" charset="0"/>
                <a:ea typeface="Verdana" panose="020B0604030504040204" pitchFamily="34" charset="0"/>
              </a:rPr>
              <a:t>postgraduate programs</a:t>
            </a:r>
            <a:endParaRPr lang="ru-RU" sz="1200" dirty="0">
              <a:solidFill>
                <a:prstClr val="black"/>
              </a:solidFill>
              <a:latin typeface="Verdana" panose="020B0604030504040204" pitchFamily="34" charset="0"/>
              <a:ea typeface="Verdana" panose="020B0604030504040204" pitchFamily="34" charset="0"/>
            </a:endParaRPr>
          </a:p>
        </p:txBody>
      </p:sp>
      <p:sp>
        <p:nvSpPr>
          <p:cNvPr id="53" name="Объект 2">
            <a:extLst>
              <a:ext uri="{FF2B5EF4-FFF2-40B4-BE49-F238E27FC236}">
                <a16:creationId xmlns:a16="http://schemas.microsoft.com/office/drawing/2014/main" id="{6C12FDBF-2167-42A4-AA1B-29B1F629A0F6}"/>
              </a:ext>
            </a:extLst>
          </p:cNvPr>
          <p:cNvSpPr txBox="1">
            <a:spLocks/>
          </p:cNvSpPr>
          <p:nvPr/>
        </p:nvSpPr>
        <p:spPr>
          <a:xfrm>
            <a:off x="7737325" y="3053418"/>
            <a:ext cx="1881213" cy="1536499"/>
          </a:xfrm>
          <a:prstGeom prst="rect">
            <a:avLst/>
          </a:prstGeom>
        </p:spPr>
        <p:txBody>
          <a:bodyPr/>
          <a:lstStyle>
            <a:lvl1pPr marL="228600" indent="-228600" algn="l" defTabSz="914400" rtl="0" eaLnBrk="1" latinLnBrk="0" hangingPunct="1">
              <a:lnSpc>
                <a:spcPct val="90000"/>
              </a:lnSpc>
              <a:spcBef>
                <a:spcPts val="1000"/>
              </a:spcBef>
              <a:buFont typeface="Wingdings" panose="05000000000000000000" pitchFamily="2" charset="2"/>
              <a:buChar char="§"/>
              <a:defRPr sz="2000"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Wingdings" panose="05000000000000000000" pitchFamily="2" charset="2"/>
              <a:buChar char="§"/>
              <a:defRPr sz="1800" kern="1200">
                <a:solidFill>
                  <a:schemeClr val="bg1"/>
                </a:solidFill>
                <a:latin typeface="+mn-lt"/>
                <a:ea typeface="+mn-ea"/>
                <a:cs typeface="+mn-cs"/>
              </a:defRPr>
            </a:lvl2pPr>
            <a:lvl3pPr marL="1143000" indent="-228600" algn="l" defTabSz="914400" rtl="0" eaLnBrk="1" latinLnBrk="0" hangingPunct="1">
              <a:lnSpc>
                <a:spcPct val="90000"/>
              </a:lnSpc>
              <a:spcBef>
                <a:spcPts val="500"/>
              </a:spcBef>
              <a:buFont typeface="Wingdings" panose="05000000000000000000" pitchFamily="2" charset="2"/>
              <a:buChar char="§"/>
              <a:defRPr sz="1600" kern="1200">
                <a:solidFill>
                  <a:schemeClr val="bg1"/>
                </a:solidFill>
                <a:latin typeface="+mn-lt"/>
                <a:ea typeface="+mn-ea"/>
                <a:cs typeface="+mn-cs"/>
              </a:defRPr>
            </a:lvl3pPr>
            <a:lvl4pPr marL="1600200" indent="-228600" algn="l" defTabSz="914400" rtl="0" eaLnBrk="1" latinLnBrk="0" hangingPunct="1">
              <a:lnSpc>
                <a:spcPct val="90000"/>
              </a:lnSpc>
              <a:spcBef>
                <a:spcPts val="500"/>
              </a:spcBef>
              <a:buFont typeface="Wingdings" panose="05000000000000000000" pitchFamily="2" charset="2"/>
              <a:buChar char="§"/>
              <a:defRPr sz="1400" kern="1200">
                <a:solidFill>
                  <a:schemeClr val="bg1"/>
                </a:solidFill>
                <a:latin typeface="+mn-lt"/>
                <a:ea typeface="+mn-ea"/>
                <a:cs typeface="+mn-cs"/>
              </a:defRPr>
            </a:lvl4pPr>
            <a:lvl5pPr marL="2057400" indent="-228600" algn="l" defTabSz="914400" rtl="0" eaLnBrk="1" latinLnBrk="0" hangingPunct="1">
              <a:lnSpc>
                <a:spcPct val="90000"/>
              </a:lnSpc>
              <a:spcBef>
                <a:spcPts val="500"/>
              </a:spcBef>
              <a:buFont typeface="Wingdings" panose="05000000000000000000" pitchFamily="2" charset="2"/>
              <a:buChar char="§"/>
              <a:defRPr sz="1200" kern="120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ru-RU" sz="3200" b="1" dirty="0">
                <a:solidFill>
                  <a:srgbClr val="28BE46"/>
                </a:solidFill>
                <a:latin typeface="Verdana" panose="020B0604030504040204" pitchFamily="34" charset="0"/>
                <a:ea typeface="Verdana" panose="020B0604030504040204" pitchFamily="34" charset="0"/>
              </a:rPr>
              <a:t>32</a:t>
            </a:r>
            <a:r>
              <a:rPr lang="ru-RU" sz="1200" dirty="0">
                <a:solidFill>
                  <a:srgbClr val="209C73"/>
                </a:solidFill>
                <a:latin typeface="Verdana" panose="020B0604030504040204" pitchFamily="34" charset="0"/>
                <a:ea typeface="Verdana" panose="020B0604030504040204" pitchFamily="34" charset="0"/>
              </a:rPr>
              <a:t> </a:t>
            </a:r>
            <a:br>
              <a:rPr lang="en-US" sz="1200" dirty="0">
                <a:solidFill>
                  <a:srgbClr val="209C73"/>
                </a:solidFill>
                <a:latin typeface="Verdana" panose="020B0604030504040204" pitchFamily="34" charset="0"/>
                <a:ea typeface="Verdana" panose="020B0604030504040204" pitchFamily="34" charset="0"/>
              </a:rPr>
            </a:br>
            <a:r>
              <a:rPr lang="en-US" sz="1200" dirty="0">
                <a:solidFill>
                  <a:schemeClr val="tx1"/>
                </a:solidFill>
                <a:latin typeface="Verdana" panose="020B0604030504040204" pitchFamily="34" charset="0"/>
                <a:ea typeface="Verdana" panose="020B0604030504040204" pitchFamily="34" charset="0"/>
              </a:rPr>
              <a:t>doctoral programs</a:t>
            </a:r>
            <a:endParaRPr lang="ru-RU" sz="1200" dirty="0">
              <a:solidFill>
                <a:schemeClr val="tx1"/>
              </a:solidFill>
              <a:latin typeface="Verdana" panose="020B0604030504040204" pitchFamily="34" charset="0"/>
              <a:ea typeface="Verdana" panose="020B0604030504040204" pitchFamily="34" charset="0"/>
            </a:endParaRPr>
          </a:p>
        </p:txBody>
      </p:sp>
      <p:pic>
        <p:nvPicPr>
          <p:cNvPr id="54" name="Рисунок 53">
            <a:extLst>
              <a:ext uri="{FF2B5EF4-FFF2-40B4-BE49-F238E27FC236}">
                <a16:creationId xmlns:a16="http://schemas.microsoft.com/office/drawing/2014/main" id="{E52DCAB3-4064-41CC-B532-09272453F321}"/>
              </a:ext>
            </a:extLst>
          </p:cNvPr>
          <p:cNvPicPr>
            <a:picLocks noChangeAspect="1"/>
          </p:cNvPicPr>
          <p:nvPr/>
        </p:nvPicPr>
        <p:blipFill>
          <a:blip r:embed="rId5" cstate="print">
            <a:biLevel thresh="75000"/>
            <a:extLst>
              <a:ext uri="{28A0092B-C50C-407E-A947-70E740481C1C}">
                <a14:useLocalDpi xmlns:a14="http://schemas.microsoft.com/office/drawing/2010/main" val="0"/>
              </a:ext>
            </a:extLst>
          </a:blip>
          <a:stretch>
            <a:fillRect/>
          </a:stretch>
        </p:blipFill>
        <p:spPr>
          <a:xfrm rot="5400000">
            <a:off x="7390786" y="3181436"/>
            <a:ext cx="134554" cy="289956"/>
          </a:xfrm>
          <a:prstGeom prst="rect">
            <a:avLst/>
          </a:prstGeom>
        </p:spPr>
      </p:pic>
      <p:pic>
        <p:nvPicPr>
          <p:cNvPr id="55" name="Рисунок 54">
            <a:extLst>
              <a:ext uri="{FF2B5EF4-FFF2-40B4-BE49-F238E27FC236}">
                <a16:creationId xmlns:a16="http://schemas.microsoft.com/office/drawing/2014/main" id="{C543A1D8-439A-4A1E-8975-20A87B4E12D2}"/>
              </a:ext>
            </a:extLst>
          </p:cNvPr>
          <p:cNvPicPr>
            <a:picLocks noChangeAspect="1"/>
          </p:cNvPicPr>
          <p:nvPr/>
        </p:nvPicPr>
        <p:blipFill>
          <a:blip r:embed="rId5" cstate="print">
            <a:biLevel thresh="75000"/>
            <a:extLst>
              <a:ext uri="{28A0092B-C50C-407E-A947-70E740481C1C}">
                <a14:useLocalDpi xmlns:a14="http://schemas.microsoft.com/office/drawing/2010/main" val="0"/>
              </a:ext>
            </a:extLst>
          </a:blip>
          <a:stretch>
            <a:fillRect/>
          </a:stretch>
        </p:blipFill>
        <p:spPr>
          <a:xfrm rot="5400000">
            <a:off x="7390786" y="1729283"/>
            <a:ext cx="134554" cy="289956"/>
          </a:xfrm>
          <a:prstGeom prst="rect">
            <a:avLst/>
          </a:prstGeom>
        </p:spPr>
      </p:pic>
      <p:pic>
        <p:nvPicPr>
          <p:cNvPr id="56" name="Рисунок 55">
            <a:extLst>
              <a:ext uri="{FF2B5EF4-FFF2-40B4-BE49-F238E27FC236}">
                <a16:creationId xmlns:a16="http://schemas.microsoft.com/office/drawing/2014/main" id="{DD1D6ED4-B3D9-480F-AEE3-717109953CBA}"/>
              </a:ext>
            </a:extLst>
          </p:cNvPr>
          <p:cNvPicPr>
            <a:picLocks noChangeAspect="1"/>
          </p:cNvPicPr>
          <p:nvPr/>
        </p:nvPicPr>
        <p:blipFill>
          <a:blip r:embed="rId5" cstate="print">
            <a:biLevel thresh="75000"/>
            <a:extLst>
              <a:ext uri="{28A0092B-C50C-407E-A947-70E740481C1C}">
                <a14:useLocalDpi xmlns:a14="http://schemas.microsoft.com/office/drawing/2010/main" val="0"/>
              </a:ext>
            </a:extLst>
          </a:blip>
          <a:stretch>
            <a:fillRect/>
          </a:stretch>
        </p:blipFill>
        <p:spPr>
          <a:xfrm rot="5400000">
            <a:off x="4897340" y="3181436"/>
            <a:ext cx="134554" cy="289956"/>
          </a:xfrm>
          <a:prstGeom prst="rect">
            <a:avLst/>
          </a:prstGeom>
        </p:spPr>
      </p:pic>
      <p:pic>
        <p:nvPicPr>
          <p:cNvPr id="57" name="Рисунок 56">
            <a:extLst>
              <a:ext uri="{FF2B5EF4-FFF2-40B4-BE49-F238E27FC236}">
                <a16:creationId xmlns:a16="http://schemas.microsoft.com/office/drawing/2014/main" id="{B4D7FC8F-E123-415E-83C6-6115746E0F59}"/>
              </a:ext>
            </a:extLst>
          </p:cNvPr>
          <p:cNvPicPr>
            <a:picLocks noChangeAspect="1"/>
          </p:cNvPicPr>
          <p:nvPr/>
        </p:nvPicPr>
        <p:blipFill>
          <a:blip r:embed="rId5" cstate="print">
            <a:biLevel thresh="75000"/>
            <a:extLst>
              <a:ext uri="{28A0092B-C50C-407E-A947-70E740481C1C}">
                <a14:useLocalDpi xmlns:a14="http://schemas.microsoft.com/office/drawing/2010/main" val="0"/>
              </a:ext>
            </a:extLst>
          </a:blip>
          <a:stretch>
            <a:fillRect/>
          </a:stretch>
        </p:blipFill>
        <p:spPr>
          <a:xfrm rot="5400000">
            <a:off x="4897340" y="1729283"/>
            <a:ext cx="134554" cy="289956"/>
          </a:xfrm>
          <a:prstGeom prst="rect">
            <a:avLst/>
          </a:prstGeom>
        </p:spPr>
      </p:pic>
      <p:pic>
        <p:nvPicPr>
          <p:cNvPr id="58" name="Рисунок 57">
            <a:extLst>
              <a:ext uri="{FF2B5EF4-FFF2-40B4-BE49-F238E27FC236}">
                <a16:creationId xmlns:a16="http://schemas.microsoft.com/office/drawing/2014/main" id="{56520938-A10D-4AE9-959C-D8FD7B91E277}"/>
              </a:ext>
            </a:extLst>
          </p:cNvPr>
          <p:cNvPicPr>
            <a:picLocks noChangeAspect="1"/>
          </p:cNvPicPr>
          <p:nvPr/>
        </p:nvPicPr>
        <p:blipFill>
          <a:blip r:embed="rId5" cstate="print">
            <a:biLevel thresh="75000"/>
            <a:extLst>
              <a:ext uri="{28A0092B-C50C-407E-A947-70E740481C1C}">
                <a14:useLocalDpi xmlns:a14="http://schemas.microsoft.com/office/drawing/2010/main" val="0"/>
              </a:ext>
            </a:extLst>
          </a:blip>
          <a:stretch>
            <a:fillRect/>
          </a:stretch>
        </p:blipFill>
        <p:spPr>
          <a:xfrm rot="5400000">
            <a:off x="4897340" y="4866664"/>
            <a:ext cx="134554" cy="289956"/>
          </a:xfrm>
          <a:prstGeom prst="rect">
            <a:avLst/>
          </a:prstGeom>
        </p:spPr>
      </p:pic>
      <p:pic>
        <p:nvPicPr>
          <p:cNvPr id="59" name="Рисунок 58">
            <a:extLst>
              <a:ext uri="{FF2B5EF4-FFF2-40B4-BE49-F238E27FC236}">
                <a16:creationId xmlns:a16="http://schemas.microsoft.com/office/drawing/2014/main" id="{ACBFDDDC-DADF-4B4D-9E42-F7296E4C5EF4}"/>
              </a:ext>
            </a:extLst>
          </p:cNvPr>
          <p:cNvPicPr>
            <a:picLocks noChangeAspect="1"/>
          </p:cNvPicPr>
          <p:nvPr/>
        </p:nvPicPr>
        <p:blipFill>
          <a:blip r:embed="rId5" cstate="print">
            <a:biLevel thresh="75000"/>
            <a:extLst>
              <a:ext uri="{28A0092B-C50C-407E-A947-70E740481C1C}">
                <a14:useLocalDpi xmlns:a14="http://schemas.microsoft.com/office/drawing/2010/main" val="0"/>
              </a:ext>
            </a:extLst>
          </a:blip>
          <a:stretch>
            <a:fillRect/>
          </a:stretch>
        </p:blipFill>
        <p:spPr>
          <a:xfrm rot="5400000">
            <a:off x="2654931" y="4866664"/>
            <a:ext cx="134554" cy="289956"/>
          </a:xfrm>
          <a:prstGeom prst="rect">
            <a:avLst/>
          </a:prstGeom>
        </p:spPr>
      </p:pic>
      <p:pic>
        <p:nvPicPr>
          <p:cNvPr id="60" name="Рисунок 59">
            <a:extLst>
              <a:ext uri="{FF2B5EF4-FFF2-40B4-BE49-F238E27FC236}">
                <a16:creationId xmlns:a16="http://schemas.microsoft.com/office/drawing/2014/main" id="{55CD5384-A36A-41AC-9D93-5DC10078A8C9}"/>
              </a:ext>
            </a:extLst>
          </p:cNvPr>
          <p:cNvPicPr>
            <a:picLocks noChangeAspect="1"/>
          </p:cNvPicPr>
          <p:nvPr/>
        </p:nvPicPr>
        <p:blipFill>
          <a:blip r:embed="rId5" cstate="print">
            <a:biLevel thresh="75000"/>
            <a:extLst>
              <a:ext uri="{28A0092B-C50C-407E-A947-70E740481C1C}">
                <a14:useLocalDpi xmlns:a14="http://schemas.microsoft.com/office/drawing/2010/main" val="0"/>
              </a:ext>
            </a:extLst>
          </a:blip>
          <a:stretch>
            <a:fillRect/>
          </a:stretch>
        </p:blipFill>
        <p:spPr>
          <a:xfrm rot="5400000">
            <a:off x="778027" y="4886542"/>
            <a:ext cx="134554" cy="289956"/>
          </a:xfrm>
          <a:prstGeom prst="rect">
            <a:avLst/>
          </a:prstGeom>
        </p:spPr>
      </p:pic>
      <p:pic>
        <p:nvPicPr>
          <p:cNvPr id="61" name="Рисунок 60">
            <a:extLst>
              <a:ext uri="{FF2B5EF4-FFF2-40B4-BE49-F238E27FC236}">
                <a16:creationId xmlns:a16="http://schemas.microsoft.com/office/drawing/2014/main" id="{C6D7DFD3-9B14-46F4-90A7-7D4A1982FC32}"/>
              </a:ext>
            </a:extLst>
          </p:cNvPr>
          <p:cNvPicPr>
            <a:picLocks noChangeAspect="1"/>
          </p:cNvPicPr>
          <p:nvPr/>
        </p:nvPicPr>
        <p:blipFill>
          <a:blip r:embed="rId5" cstate="print">
            <a:biLevel thresh="75000"/>
            <a:extLst>
              <a:ext uri="{28A0092B-C50C-407E-A947-70E740481C1C}">
                <a14:useLocalDpi xmlns:a14="http://schemas.microsoft.com/office/drawing/2010/main" val="0"/>
              </a:ext>
            </a:extLst>
          </a:blip>
          <a:stretch>
            <a:fillRect/>
          </a:stretch>
        </p:blipFill>
        <p:spPr>
          <a:xfrm rot="5400000">
            <a:off x="778027" y="3087811"/>
            <a:ext cx="134554" cy="289956"/>
          </a:xfrm>
          <a:prstGeom prst="rect">
            <a:avLst/>
          </a:prstGeom>
        </p:spPr>
      </p:pic>
      <p:pic>
        <p:nvPicPr>
          <p:cNvPr id="63" name="Рисунок 62">
            <a:extLst>
              <a:ext uri="{FF2B5EF4-FFF2-40B4-BE49-F238E27FC236}">
                <a16:creationId xmlns:a16="http://schemas.microsoft.com/office/drawing/2014/main" id="{FAECC393-198F-4FB9-A5DE-E722C7849119}"/>
              </a:ext>
            </a:extLst>
          </p:cNvPr>
          <p:cNvPicPr>
            <a:picLocks noChangeAspect="1"/>
          </p:cNvPicPr>
          <p:nvPr/>
        </p:nvPicPr>
        <p:blipFill>
          <a:blip r:embed="rId5" cstate="print">
            <a:biLevel thresh="75000"/>
            <a:extLst>
              <a:ext uri="{28A0092B-C50C-407E-A947-70E740481C1C}">
                <a14:useLocalDpi xmlns:a14="http://schemas.microsoft.com/office/drawing/2010/main" val="0"/>
              </a:ext>
            </a:extLst>
          </a:blip>
          <a:stretch>
            <a:fillRect/>
          </a:stretch>
        </p:blipFill>
        <p:spPr>
          <a:xfrm rot="5400000">
            <a:off x="2654929" y="3087811"/>
            <a:ext cx="134554" cy="289956"/>
          </a:xfrm>
          <a:prstGeom prst="rect">
            <a:avLst/>
          </a:prstGeom>
        </p:spPr>
      </p:pic>
      <p:pic>
        <p:nvPicPr>
          <p:cNvPr id="64" name="Рисунок 63">
            <a:extLst>
              <a:ext uri="{FF2B5EF4-FFF2-40B4-BE49-F238E27FC236}">
                <a16:creationId xmlns:a16="http://schemas.microsoft.com/office/drawing/2014/main" id="{2AC47192-2D40-4F20-9600-FA9C77AE5A0F}"/>
              </a:ext>
            </a:extLst>
          </p:cNvPr>
          <p:cNvPicPr>
            <a:picLocks noChangeAspect="1"/>
          </p:cNvPicPr>
          <p:nvPr/>
        </p:nvPicPr>
        <p:blipFill>
          <a:blip r:embed="rId5" cstate="print">
            <a:biLevel thresh="75000"/>
            <a:extLst>
              <a:ext uri="{28A0092B-C50C-407E-A947-70E740481C1C}">
                <a14:useLocalDpi xmlns:a14="http://schemas.microsoft.com/office/drawing/2010/main" val="0"/>
              </a:ext>
            </a:extLst>
          </a:blip>
          <a:stretch>
            <a:fillRect/>
          </a:stretch>
        </p:blipFill>
        <p:spPr>
          <a:xfrm rot="5400000">
            <a:off x="2654929" y="1741926"/>
            <a:ext cx="134554" cy="289956"/>
          </a:xfrm>
          <a:prstGeom prst="rect">
            <a:avLst/>
          </a:prstGeom>
        </p:spPr>
      </p:pic>
      <p:pic>
        <p:nvPicPr>
          <p:cNvPr id="65" name="Рисунок 64">
            <a:extLst>
              <a:ext uri="{FF2B5EF4-FFF2-40B4-BE49-F238E27FC236}">
                <a16:creationId xmlns:a16="http://schemas.microsoft.com/office/drawing/2014/main" id="{4D89CFB8-9239-42E6-BC2A-D2E6DC9EC6A3}"/>
              </a:ext>
            </a:extLst>
          </p:cNvPr>
          <p:cNvPicPr>
            <a:picLocks noChangeAspect="1"/>
          </p:cNvPicPr>
          <p:nvPr/>
        </p:nvPicPr>
        <p:blipFill>
          <a:blip r:embed="rId5" cstate="print">
            <a:biLevel thresh="75000"/>
            <a:extLst>
              <a:ext uri="{28A0092B-C50C-407E-A947-70E740481C1C}">
                <a14:useLocalDpi xmlns:a14="http://schemas.microsoft.com/office/drawing/2010/main" val="0"/>
              </a:ext>
            </a:extLst>
          </a:blip>
          <a:stretch>
            <a:fillRect/>
          </a:stretch>
        </p:blipFill>
        <p:spPr>
          <a:xfrm rot="5400000">
            <a:off x="9762177" y="3131741"/>
            <a:ext cx="134554" cy="289956"/>
          </a:xfrm>
          <a:prstGeom prst="rect">
            <a:avLst/>
          </a:prstGeom>
        </p:spPr>
      </p:pic>
      <p:pic>
        <p:nvPicPr>
          <p:cNvPr id="66" name="Рисунок 65">
            <a:extLst>
              <a:ext uri="{FF2B5EF4-FFF2-40B4-BE49-F238E27FC236}">
                <a16:creationId xmlns:a16="http://schemas.microsoft.com/office/drawing/2014/main" id="{16B4BA24-80A0-453E-A7DD-86CF306845BC}"/>
              </a:ext>
            </a:extLst>
          </p:cNvPr>
          <p:cNvPicPr>
            <a:picLocks noChangeAspect="1"/>
          </p:cNvPicPr>
          <p:nvPr/>
        </p:nvPicPr>
        <p:blipFill>
          <a:blip r:embed="rId5" cstate="print">
            <a:biLevel thresh="75000"/>
            <a:extLst>
              <a:ext uri="{28A0092B-C50C-407E-A947-70E740481C1C}">
                <a14:useLocalDpi xmlns:a14="http://schemas.microsoft.com/office/drawing/2010/main" val="0"/>
              </a:ext>
            </a:extLst>
          </a:blip>
          <a:stretch>
            <a:fillRect/>
          </a:stretch>
        </p:blipFill>
        <p:spPr>
          <a:xfrm rot="5400000">
            <a:off x="9762177" y="1729283"/>
            <a:ext cx="134554" cy="289956"/>
          </a:xfrm>
          <a:prstGeom prst="rect">
            <a:avLst/>
          </a:prstGeom>
        </p:spPr>
      </p:pic>
      <p:sp>
        <p:nvSpPr>
          <p:cNvPr id="67" name="Объект 2">
            <a:extLst>
              <a:ext uri="{FF2B5EF4-FFF2-40B4-BE49-F238E27FC236}">
                <a16:creationId xmlns:a16="http://schemas.microsoft.com/office/drawing/2014/main" id="{E6675FDC-6F70-420A-9C96-5A332498960F}"/>
              </a:ext>
            </a:extLst>
          </p:cNvPr>
          <p:cNvSpPr txBox="1">
            <a:spLocks/>
          </p:cNvSpPr>
          <p:nvPr/>
        </p:nvSpPr>
        <p:spPr>
          <a:xfrm>
            <a:off x="7283296" y="4845952"/>
            <a:ext cx="4299192" cy="1596412"/>
          </a:xfrm>
          <a:prstGeom prst="rect">
            <a:avLst/>
          </a:prstGeom>
        </p:spPr>
        <p:txBody>
          <a:bodyPr/>
          <a:lstStyle>
            <a:lvl1pPr marL="228600" indent="-228600" algn="l" defTabSz="914400" rtl="0" eaLnBrk="1" latinLnBrk="0" hangingPunct="1">
              <a:lnSpc>
                <a:spcPct val="90000"/>
              </a:lnSpc>
              <a:spcBef>
                <a:spcPts val="1000"/>
              </a:spcBef>
              <a:buFont typeface="Wingdings" panose="05000000000000000000" pitchFamily="2" charset="2"/>
              <a:buChar char="§"/>
              <a:defRPr sz="2000"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Wingdings" panose="05000000000000000000" pitchFamily="2" charset="2"/>
              <a:buChar char="§"/>
              <a:defRPr sz="1800" kern="1200">
                <a:solidFill>
                  <a:schemeClr val="bg1"/>
                </a:solidFill>
                <a:latin typeface="+mn-lt"/>
                <a:ea typeface="+mn-ea"/>
                <a:cs typeface="+mn-cs"/>
              </a:defRPr>
            </a:lvl2pPr>
            <a:lvl3pPr marL="1143000" indent="-228600" algn="l" defTabSz="914400" rtl="0" eaLnBrk="1" latinLnBrk="0" hangingPunct="1">
              <a:lnSpc>
                <a:spcPct val="90000"/>
              </a:lnSpc>
              <a:spcBef>
                <a:spcPts val="500"/>
              </a:spcBef>
              <a:buFont typeface="Wingdings" panose="05000000000000000000" pitchFamily="2" charset="2"/>
              <a:buChar char="§"/>
              <a:defRPr sz="1600" kern="1200">
                <a:solidFill>
                  <a:schemeClr val="bg1"/>
                </a:solidFill>
                <a:latin typeface="+mn-lt"/>
                <a:ea typeface="+mn-ea"/>
                <a:cs typeface="+mn-cs"/>
              </a:defRPr>
            </a:lvl3pPr>
            <a:lvl4pPr marL="1600200" indent="-228600" algn="l" defTabSz="914400" rtl="0" eaLnBrk="1" latinLnBrk="0" hangingPunct="1">
              <a:lnSpc>
                <a:spcPct val="90000"/>
              </a:lnSpc>
              <a:spcBef>
                <a:spcPts val="500"/>
              </a:spcBef>
              <a:buFont typeface="Wingdings" panose="05000000000000000000" pitchFamily="2" charset="2"/>
              <a:buChar char="§"/>
              <a:defRPr sz="1400" kern="1200">
                <a:solidFill>
                  <a:schemeClr val="bg1"/>
                </a:solidFill>
                <a:latin typeface="+mn-lt"/>
                <a:ea typeface="+mn-ea"/>
                <a:cs typeface="+mn-cs"/>
              </a:defRPr>
            </a:lvl4pPr>
            <a:lvl5pPr marL="2057400" indent="-228600" algn="l" defTabSz="914400" rtl="0" eaLnBrk="1" latinLnBrk="0" hangingPunct="1">
              <a:lnSpc>
                <a:spcPct val="90000"/>
              </a:lnSpc>
              <a:spcBef>
                <a:spcPts val="500"/>
              </a:spcBef>
              <a:buFont typeface="Wingdings" panose="05000000000000000000" pitchFamily="2" charset="2"/>
              <a:buChar char="§"/>
              <a:defRPr sz="1200" kern="120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600" b="1" dirty="0">
                <a:solidFill>
                  <a:schemeClr val="tx1"/>
                </a:solidFill>
                <a:latin typeface="Verdana" panose="020B0604030504040204" pitchFamily="34" charset="0"/>
                <a:ea typeface="Verdana" panose="020B0604030504040204" pitchFamily="34" charset="0"/>
              </a:rPr>
              <a:t>STUDENT NUMBERS</a:t>
            </a:r>
            <a:br>
              <a:rPr lang="en-US" sz="1600" b="1" dirty="0">
                <a:solidFill>
                  <a:schemeClr val="tx1"/>
                </a:solidFill>
                <a:latin typeface="Verdana" panose="020B0604030504040204" pitchFamily="34" charset="0"/>
                <a:ea typeface="Verdana" panose="020B0604030504040204" pitchFamily="34" charset="0"/>
              </a:rPr>
            </a:br>
            <a:r>
              <a:rPr lang="ru-RU" sz="2400" b="1" dirty="0">
                <a:solidFill>
                  <a:srgbClr val="28BE46"/>
                </a:solidFill>
                <a:latin typeface="Verdana" panose="020B0604030504040204" pitchFamily="34" charset="0"/>
                <a:ea typeface="Verdana" panose="020B0604030504040204" pitchFamily="34" charset="0"/>
              </a:rPr>
              <a:t>11</a:t>
            </a:r>
            <a:r>
              <a:rPr lang="en-US" sz="2400" b="1" dirty="0">
                <a:solidFill>
                  <a:srgbClr val="28BE46"/>
                </a:solidFill>
                <a:latin typeface="Verdana" panose="020B0604030504040204" pitchFamily="34" charset="0"/>
                <a:ea typeface="Verdana" panose="020B0604030504040204" pitchFamily="34" charset="0"/>
              </a:rPr>
              <a:t>,</a:t>
            </a:r>
            <a:r>
              <a:rPr lang="ru-RU" sz="2400" b="1" dirty="0">
                <a:solidFill>
                  <a:srgbClr val="28BE46"/>
                </a:solidFill>
                <a:latin typeface="Verdana" panose="020B0604030504040204" pitchFamily="34" charset="0"/>
                <a:ea typeface="Verdana" panose="020B0604030504040204" pitchFamily="34" charset="0"/>
              </a:rPr>
              <a:t>533</a:t>
            </a:r>
            <a:r>
              <a:rPr lang="ru-RU" sz="1200" dirty="0">
                <a:solidFill>
                  <a:schemeClr val="tx1"/>
                </a:solidFill>
                <a:latin typeface="Verdana" panose="020B0604030504040204" pitchFamily="34" charset="0"/>
                <a:ea typeface="Verdana" panose="020B0604030504040204" pitchFamily="34" charset="0"/>
              </a:rPr>
              <a:t>,</a:t>
            </a:r>
            <a:r>
              <a:rPr lang="en-US" sz="1200" dirty="0">
                <a:solidFill>
                  <a:schemeClr val="tx1"/>
                </a:solidFill>
                <a:latin typeface="Verdana" panose="020B0604030504040204" pitchFamily="34" charset="0"/>
                <a:ea typeface="Verdana" panose="020B0604030504040204" pitchFamily="34" charset="0"/>
              </a:rPr>
              <a:t> including</a:t>
            </a:r>
            <a:r>
              <a:rPr lang="ru-RU" sz="1200" dirty="0">
                <a:solidFill>
                  <a:schemeClr val="tx1"/>
                </a:solidFill>
                <a:latin typeface="Verdana" panose="020B0604030504040204" pitchFamily="34" charset="0"/>
                <a:ea typeface="Verdana" panose="020B0604030504040204" pitchFamily="34" charset="0"/>
              </a:rPr>
              <a:t>  </a:t>
            </a:r>
          </a:p>
          <a:p>
            <a:pPr marL="0" indent="0">
              <a:buNone/>
            </a:pPr>
            <a:r>
              <a:rPr lang="ru-RU" sz="2400" b="1" dirty="0">
                <a:solidFill>
                  <a:srgbClr val="28BE46"/>
                </a:solidFill>
                <a:latin typeface="Verdana" panose="020B0604030504040204" pitchFamily="34" charset="0"/>
                <a:ea typeface="Verdana" panose="020B0604030504040204" pitchFamily="34" charset="0"/>
              </a:rPr>
              <a:t>2</a:t>
            </a:r>
            <a:r>
              <a:rPr lang="en-US" sz="2400" b="1" dirty="0">
                <a:solidFill>
                  <a:srgbClr val="28BE46"/>
                </a:solidFill>
                <a:latin typeface="Verdana" panose="020B0604030504040204" pitchFamily="34" charset="0"/>
                <a:ea typeface="Verdana" panose="020B0604030504040204" pitchFamily="34" charset="0"/>
              </a:rPr>
              <a:t>,</a:t>
            </a:r>
            <a:r>
              <a:rPr lang="ru-RU" sz="2400" b="1" dirty="0">
                <a:solidFill>
                  <a:srgbClr val="28BE46"/>
                </a:solidFill>
                <a:latin typeface="Verdana" panose="020B0604030504040204" pitchFamily="34" charset="0"/>
                <a:ea typeface="Verdana" panose="020B0604030504040204" pitchFamily="34" charset="0"/>
              </a:rPr>
              <a:t>517</a:t>
            </a:r>
            <a:r>
              <a:rPr lang="ru-RU" sz="1200" dirty="0">
                <a:solidFill>
                  <a:schemeClr val="tx1"/>
                </a:solidFill>
                <a:latin typeface="Verdana" panose="020B0604030504040204" pitchFamily="34" charset="0"/>
                <a:ea typeface="Verdana" panose="020B0604030504040204" pitchFamily="34" charset="0"/>
              </a:rPr>
              <a:t> </a:t>
            </a:r>
            <a:r>
              <a:rPr lang="en-US" sz="1200" dirty="0">
                <a:solidFill>
                  <a:schemeClr val="tx1"/>
                </a:solidFill>
                <a:latin typeface="Verdana" panose="020B0604030504040204" pitchFamily="34" charset="0"/>
                <a:ea typeface="Verdana" panose="020B0604030504040204" pitchFamily="34" charset="0"/>
              </a:rPr>
              <a:t>international students</a:t>
            </a:r>
            <a:br>
              <a:rPr lang="en-US" sz="1200" dirty="0">
                <a:solidFill>
                  <a:schemeClr val="tx1"/>
                </a:solidFill>
                <a:latin typeface="Verdana" panose="020B0604030504040204" pitchFamily="34" charset="0"/>
                <a:ea typeface="Verdana" panose="020B0604030504040204" pitchFamily="34" charset="0"/>
              </a:rPr>
            </a:br>
            <a:r>
              <a:rPr lang="en-US" sz="1200" dirty="0">
                <a:solidFill>
                  <a:schemeClr val="tx1"/>
                </a:solidFill>
                <a:latin typeface="Verdana" panose="020B0604030504040204" pitchFamily="34" charset="0"/>
                <a:ea typeface="Verdana" panose="020B0604030504040204" pitchFamily="34" charset="0"/>
              </a:rPr>
              <a:t>from</a:t>
            </a:r>
            <a:r>
              <a:rPr lang="ru-RU" sz="1200" dirty="0">
                <a:solidFill>
                  <a:schemeClr val="tx1"/>
                </a:solidFill>
                <a:latin typeface="Verdana" panose="020B0604030504040204" pitchFamily="34" charset="0"/>
                <a:ea typeface="Verdana" panose="020B0604030504040204" pitchFamily="34" charset="0"/>
              </a:rPr>
              <a:t> </a:t>
            </a:r>
            <a:r>
              <a:rPr lang="en-US" sz="2400" b="1" dirty="0">
                <a:solidFill>
                  <a:srgbClr val="28BE46"/>
                </a:solidFill>
                <a:latin typeface="Verdana" panose="020B0604030504040204" pitchFamily="34" charset="0"/>
                <a:ea typeface="Verdana" panose="020B0604030504040204" pitchFamily="34" charset="0"/>
              </a:rPr>
              <a:t>3</a:t>
            </a:r>
            <a:r>
              <a:rPr lang="ru-RU" sz="2400" b="1" dirty="0">
                <a:solidFill>
                  <a:srgbClr val="28BE46"/>
                </a:solidFill>
                <a:latin typeface="Verdana" panose="020B0604030504040204" pitchFamily="34" charset="0"/>
                <a:ea typeface="Verdana" panose="020B0604030504040204" pitchFamily="34" charset="0"/>
              </a:rPr>
              <a:t>8</a:t>
            </a:r>
            <a:r>
              <a:rPr lang="ru-RU" sz="1200" dirty="0">
                <a:solidFill>
                  <a:schemeClr val="tx1"/>
                </a:solidFill>
                <a:latin typeface="Verdana" panose="020B0604030504040204" pitchFamily="34" charset="0"/>
                <a:ea typeface="Verdana" panose="020B0604030504040204" pitchFamily="34" charset="0"/>
              </a:rPr>
              <a:t> </a:t>
            </a:r>
            <a:r>
              <a:rPr lang="en-US" sz="1200" dirty="0">
                <a:solidFill>
                  <a:schemeClr val="tx1"/>
                </a:solidFill>
                <a:latin typeface="Verdana" panose="020B0604030504040204" pitchFamily="34" charset="0"/>
                <a:ea typeface="Verdana" panose="020B0604030504040204" pitchFamily="34" charset="0"/>
              </a:rPr>
              <a:t>countries</a:t>
            </a:r>
            <a:endParaRPr lang="ru-RU" sz="1200" dirty="0">
              <a:solidFill>
                <a:schemeClr val="tx1"/>
              </a:solidFill>
              <a:latin typeface="Verdana" panose="020B0604030504040204" pitchFamily="34" charset="0"/>
              <a:ea typeface="Verdana" panose="020B0604030504040204" pitchFamily="34" charset="0"/>
            </a:endParaRPr>
          </a:p>
        </p:txBody>
      </p:sp>
      <p:grpSp>
        <p:nvGrpSpPr>
          <p:cNvPr id="3" name="Группа 2"/>
          <p:cNvGrpSpPr/>
          <p:nvPr/>
        </p:nvGrpSpPr>
        <p:grpSpPr>
          <a:xfrm>
            <a:off x="700326" y="2957123"/>
            <a:ext cx="11227514" cy="1731456"/>
            <a:chOff x="838200" y="2957123"/>
            <a:chExt cx="11089640" cy="1731456"/>
          </a:xfrm>
        </p:grpSpPr>
        <p:cxnSp>
          <p:nvCxnSpPr>
            <p:cNvPr id="18" name="Прямая соединительная линия 17"/>
            <p:cNvCxnSpPr/>
            <p:nvPr/>
          </p:nvCxnSpPr>
          <p:spPr>
            <a:xfrm>
              <a:off x="838200" y="2957123"/>
              <a:ext cx="11089640"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69" name="Прямая соединительная линия 68">
              <a:extLst>
                <a:ext uri="{FF2B5EF4-FFF2-40B4-BE49-F238E27FC236}">
                  <a16:creationId xmlns:a16="http://schemas.microsoft.com/office/drawing/2014/main" id="{4F9B6901-6B4B-4B60-A041-9EE2670F4531}"/>
                </a:ext>
              </a:extLst>
            </p:cNvPr>
            <p:cNvCxnSpPr/>
            <p:nvPr/>
          </p:nvCxnSpPr>
          <p:spPr>
            <a:xfrm>
              <a:off x="838200" y="4688579"/>
              <a:ext cx="11089640"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grpSp>
      <p:cxnSp>
        <p:nvCxnSpPr>
          <p:cNvPr id="70" name="Прямая соединительная линия 69">
            <a:extLst>
              <a:ext uri="{FF2B5EF4-FFF2-40B4-BE49-F238E27FC236}">
                <a16:creationId xmlns:a16="http://schemas.microsoft.com/office/drawing/2014/main" id="{95BC38B2-AE1B-4449-BED8-749CD326761D}"/>
              </a:ext>
            </a:extLst>
          </p:cNvPr>
          <p:cNvCxnSpPr/>
          <p:nvPr/>
        </p:nvCxnSpPr>
        <p:spPr>
          <a:xfrm>
            <a:off x="2498034" y="1574625"/>
            <a:ext cx="1722" cy="1417754"/>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72" name="Прямая соединительная линия 71">
            <a:extLst>
              <a:ext uri="{FF2B5EF4-FFF2-40B4-BE49-F238E27FC236}">
                <a16:creationId xmlns:a16="http://schemas.microsoft.com/office/drawing/2014/main" id="{F2A1D3F3-E59E-4413-A533-BE983793255A}"/>
              </a:ext>
            </a:extLst>
          </p:cNvPr>
          <p:cNvCxnSpPr/>
          <p:nvPr/>
        </p:nvCxnSpPr>
        <p:spPr>
          <a:xfrm>
            <a:off x="9507989" y="1574625"/>
            <a:ext cx="0" cy="3113954"/>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74" name="Объект 2">
            <a:extLst>
              <a:ext uri="{FF2B5EF4-FFF2-40B4-BE49-F238E27FC236}">
                <a16:creationId xmlns:a16="http://schemas.microsoft.com/office/drawing/2014/main" id="{9EF58A23-E12B-48F7-AA8A-D7CC8687E352}"/>
              </a:ext>
            </a:extLst>
          </p:cNvPr>
          <p:cNvSpPr txBox="1">
            <a:spLocks/>
          </p:cNvSpPr>
          <p:nvPr/>
        </p:nvSpPr>
        <p:spPr>
          <a:xfrm>
            <a:off x="7737325" y="1368677"/>
            <a:ext cx="1878018" cy="572861"/>
          </a:xfrm>
          <a:prstGeom prst="rect">
            <a:avLst/>
          </a:prstGeom>
        </p:spPr>
        <p:txBody>
          <a:bodyPr/>
          <a:lstStyle>
            <a:lvl1pPr marL="228600" indent="-228600" algn="l" defTabSz="914400" rtl="0" eaLnBrk="1" latinLnBrk="0" hangingPunct="1">
              <a:lnSpc>
                <a:spcPct val="90000"/>
              </a:lnSpc>
              <a:spcBef>
                <a:spcPts val="1000"/>
              </a:spcBef>
              <a:buFont typeface="Wingdings" panose="05000000000000000000" pitchFamily="2" charset="2"/>
              <a:buChar char="§"/>
              <a:defRPr sz="2000"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Wingdings" panose="05000000000000000000" pitchFamily="2" charset="2"/>
              <a:buChar char="§"/>
              <a:defRPr sz="1800" kern="1200">
                <a:solidFill>
                  <a:schemeClr val="bg1"/>
                </a:solidFill>
                <a:latin typeface="+mn-lt"/>
                <a:ea typeface="+mn-ea"/>
                <a:cs typeface="+mn-cs"/>
              </a:defRPr>
            </a:lvl2pPr>
            <a:lvl3pPr marL="1143000" indent="-228600" algn="l" defTabSz="914400" rtl="0" eaLnBrk="1" latinLnBrk="0" hangingPunct="1">
              <a:lnSpc>
                <a:spcPct val="90000"/>
              </a:lnSpc>
              <a:spcBef>
                <a:spcPts val="500"/>
              </a:spcBef>
              <a:buFont typeface="Wingdings" panose="05000000000000000000" pitchFamily="2" charset="2"/>
              <a:buChar char="§"/>
              <a:defRPr sz="1600" kern="1200">
                <a:solidFill>
                  <a:schemeClr val="bg1"/>
                </a:solidFill>
                <a:latin typeface="+mn-lt"/>
                <a:ea typeface="+mn-ea"/>
                <a:cs typeface="+mn-cs"/>
              </a:defRPr>
            </a:lvl3pPr>
            <a:lvl4pPr marL="1600200" indent="-228600" algn="l" defTabSz="914400" rtl="0" eaLnBrk="1" latinLnBrk="0" hangingPunct="1">
              <a:lnSpc>
                <a:spcPct val="90000"/>
              </a:lnSpc>
              <a:spcBef>
                <a:spcPts val="500"/>
              </a:spcBef>
              <a:buFont typeface="Wingdings" panose="05000000000000000000" pitchFamily="2" charset="2"/>
              <a:buChar char="§"/>
              <a:defRPr sz="1400" kern="1200">
                <a:solidFill>
                  <a:schemeClr val="bg1"/>
                </a:solidFill>
                <a:latin typeface="+mn-lt"/>
                <a:ea typeface="+mn-ea"/>
                <a:cs typeface="+mn-cs"/>
              </a:defRPr>
            </a:lvl4pPr>
            <a:lvl5pPr marL="2057400" indent="-228600" algn="l" defTabSz="914400" rtl="0" eaLnBrk="1" latinLnBrk="0" hangingPunct="1">
              <a:lnSpc>
                <a:spcPct val="90000"/>
              </a:lnSpc>
              <a:spcBef>
                <a:spcPts val="500"/>
              </a:spcBef>
              <a:buFont typeface="Wingdings" panose="05000000000000000000" pitchFamily="2" charset="2"/>
              <a:buChar char="§"/>
              <a:defRPr sz="1200" kern="120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Bef>
                <a:spcPts val="0"/>
              </a:spcBef>
              <a:buNone/>
            </a:pPr>
            <a:r>
              <a:rPr lang="ru-RU" sz="3200" b="1" dirty="0">
                <a:solidFill>
                  <a:srgbClr val="28BE46"/>
                </a:solidFill>
                <a:latin typeface="Verdana" panose="020B0604030504040204" pitchFamily="34" charset="0"/>
                <a:ea typeface="Verdana" panose="020B0604030504040204" pitchFamily="34" charset="0"/>
              </a:rPr>
              <a:t>7</a:t>
            </a:r>
          </a:p>
          <a:p>
            <a:pPr marL="0" indent="0">
              <a:spcBef>
                <a:spcPts val="0"/>
              </a:spcBef>
              <a:buNone/>
            </a:pPr>
            <a:r>
              <a:rPr lang="en-US" sz="1200" dirty="0">
                <a:solidFill>
                  <a:schemeClr val="tx1"/>
                </a:solidFill>
                <a:latin typeface="Verdana" panose="020B0604030504040204" pitchFamily="34" charset="0"/>
                <a:ea typeface="Verdana" panose="020B0604030504040204" pitchFamily="34" charset="0"/>
              </a:rPr>
              <a:t>network bachelor’s programs</a:t>
            </a:r>
            <a:endParaRPr lang="ru-RU" sz="1200" dirty="0">
              <a:solidFill>
                <a:schemeClr val="tx1"/>
              </a:solidFill>
              <a:latin typeface="Verdana" panose="020B0604030504040204" pitchFamily="34" charset="0"/>
              <a:ea typeface="Verdana" panose="020B0604030504040204" pitchFamily="34" charset="0"/>
            </a:endParaRPr>
          </a:p>
        </p:txBody>
      </p:sp>
      <p:pic>
        <p:nvPicPr>
          <p:cNvPr id="4" name="Рисунок 3">
            <a:extLst>
              <a:ext uri="{FF2B5EF4-FFF2-40B4-BE49-F238E27FC236}">
                <a16:creationId xmlns:a16="http://schemas.microsoft.com/office/drawing/2014/main" id="{8DF7450A-C68E-C09A-1C13-F374DE7983B6}"/>
              </a:ext>
            </a:extLst>
          </p:cNvPr>
          <p:cNvPicPr>
            <a:picLocks noChangeAspect="1"/>
          </p:cNvPicPr>
          <p:nvPr/>
        </p:nvPicPr>
        <p:blipFill>
          <a:blip r:embed="rId6">
            <a:extLst>
              <a:ext uri="{28A0092B-C50C-407E-A947-70E740481C1C}">
                <a14:useLocalDpi xmlns:a14="http://schemas.microsoft.com/office/drawing/2010/main" val="0"/>
              </a:ext>
            </a:extLst>
          </a:blip>
          <a:srcRect/>
          <a:stretch/>
        </p:blipFill>
        <p:spPr>
          <a:xfrm>
            <a:off x="9908652" y="561895"/>
            <a:ext cx="1946933" cy="457393"/>
          </a:xfrm>
          <a:prstGeom prst="rect">
            <a:avLst/>
          </a:prstGeom>
        </p:spPr>
      </p:pic>
    </p:spTree>
    <p:extLst>
      <p:ext uri="{BB962C8B-B14F-4D97-AF65-F5344CB8AC3E}">
        <p14:creationId xmlns:p14="http://schemas.microsoft.com/office/powerpoint/2010/main" val="425314162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рямоугольник 2"/>
          <p:cNvSpPr/>
          <p:nvPr/>
        </p:nvSpPr>
        <p:spPr>
          <a:xfrm>
            <a:off x="7058873" y="5332471"/>
            <a:ext cx="5133127" cy="152553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nvGrpSpPr>
          <p:cNvPr id="8" name="Группа 7">
            <a:extLst>
              <a:ext uri="{FF2B5EF4-FFF2-40B4-BE49-F238E27FC236}">
                <a16:creationId xmlns:a16="http://schemas.microsoft.com/office/drawing/2014/main" id="{F9D0D4A5-C4EC-4414-B82C-260B23698729}"/>
              </a:ext>
            </a:extLst>
          </p:cNvPr>
          <p:cNvGrpSpPr/>
          <p:nvPr/>
        </p:nvGrpSpPr>
        <p:grpSpPr>
          <a:xfrm>
            <a:off x="0" y="-9784"/>
            <a:ext cx="12192000" cy="1460191"/>
            <a:chOff x="0" y="-9784"/>
            <a:chExt cx="12192000" cy="1460191"/>
          </a:xfrm>
        </p:grpSpPr>
        <p:pic>
          <p:nvPicPr>
            <p:cNvPr id="9" name="Рисунок 8">
              <a:extLst>
                <a:ext uri="{FF2B5EF4-FFF2-40B4-BE49-F238E27FC236}">
                  <a16:creationId xmlns:a16="http://schemas.microsoft.com/office/drawing/2014/main" id="{08CD7729-40E6-40C3-B9E7-40DC43AC1EC5}"/>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b="68794"/>
            <a:stretch/>
          </p:blipFill>
          <p:spPr>
            <a:xfrm>
              <a:off x="0" y="1"/>
              <a:ext cx="12192000" cy="1433698"/>
            </a:xfrm>
            <a:prstGeom prst="rect">
              <a:avLst/>
            </a:prstGeom>
          </p:spPr>
        </p:pic>
        <p:sp>
          <p:nvSpPr>
            <p:cNvPr id="10" name="Прямоугольник 9">
              <a:extLst>
                <a:ext uri="{FF2B5EF4-FFF2-40B4-BE49-F238E27FC236}">
                  <a16:creationId xmlns:a16="http://schemas.microsoft.com/office/drawing/2014/main" id="{9FBC2655-5683-4951-9B95-149D9777D6EC}"/>
                </a:ext>
              </a:extLst>
            </p:cNvPr>
            <p:cNvSpPr/>
            <p:nvPr/>
          </p:nvSpPr>
          <p:spPr>
            <a:xfrm>
              <a:off x="0" y="-9784"/>
              <a:ext cx="12192000" cy="1460191"/>
            </a:xfrm>
            <a:prstGeom prst="rect">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latin typeface="Verdana" panose="020B0604030504040204" pitchFamily="34" charset="0"/>
                <a:ea typeface="Verdana" panose="020B0604030504040204" pitchFamily="34" charset="0"/>
              </a:endParaRPr>
            </a:p>
          </p:txBody>
        </p:sp>
      </p:grpSp>
      <p:sp>
        <p:nvSpPr>
          <p:cNvPr id="4" name="Номер слайда 3"/>
          <p:cNvSpPr>
            <a:spLocks noGrp="1"/>
          </p:cNvSpPr>
          <p:nvPr>
            <p:ph type="sldNum" sz="quarter" idx="12"/>
          </p:nvPr>
        </p:nvSpPr>
        <p:spPr>
          <a:xfrm>
            <a:off x="9139052" y="6356350"/>
            <a:ext cx="2743200" cy="365125"/>
          </a:xfrm>
        </p:spPr>
        <p:txBody>
          <a:bodyPr/>
          <a:lstStyle/>
          <a:p>
            <a:fld id="{3FB01171-4708-4AD9-BE15-8E46DD0D33DE}" type="slidenum">
              <a:rPr lang="ru-RU" smtClean="0">
                <a:latin typeface="Verdana" panose="020B0604030504040204" pitchFamily="34" charset="0"/>
                <a:ea typeface="Verdana" panose="020B0604030504040204" pitchFamily="34" charset="0"/>
              </a:rPr>
              <a:t>6</a:t>
            </a:fld>
            <a:endParaRPr lang="ru-RU" dirty="0">
              <a:latin typeface="Verdana" panose="020B0604030504040204" pitchFamily="34" charset="0"/>
              <a:ea typeface="Verdana" panose="020B0604030504040204" pitchFamily="34" charset="0"/>
            </a:endParaRPr>
          </a:p>
        </p:txBody>
      </p:sp>
      <p:sp>
        <p:nvSpPr>
          <p:cNvPr id="2" name="Заголовок 1"/>
          <p:cNvSpPr>
            <a:spLocks noGrp="1"/>
          </p:cNvSpPr>
          <p:nvPr>
            <p:ph type="title"/>
          </p:nvPr>
        </p:nvSpPr>
        <p:spPr>
          <a:xfrm>
            <a:off x="838199" y="365125"/>
            <a:ext cx="8745071" cy="1048039"/>
          </a:xfrm>
        </p:spPr>
        <p:txBody>
          <a:bodyPr>
            <a:normAutofit/>
          </a:bodyPr>
          <a:lstStyle/>
          <a:p>
            <a:r>
              <a:rPr lang="en-US" sz="2800" dirty="0"/>
              <a:t>EDUCATION</a:t>
            </a:r>
            <a:endParaRPr lang="ru-RU" sz="2800" dirty="0"/>
          </a:p>
        </p:txBody>
      </p:sp>
      <p:sp>
        <p:nvSpPr>
          <p:cNvPr id="15" name="Прямоугольник 19">
            <a:extLst>
              <a:ext uri="{FF2B5EF4-FFF2-40B4-BE49-F238E27FC236}">
                <a16:creationId xmlns:a16="http://schemas.microsoft.com/office/drawing/2014/main" id="{2A4DB49D-77A6-432B-BE78-F305C85B7CE5}"/>
              </a:ext>
            </a:extLst>
          </p:cNvPr>
          <p:cNvSpPr>
            <a:spLocks noChangeAspect="1"/>
          </p:cNvSpPr>
          <p:nvPr/>
        </p:nvSpPr>
        <p:spPr bwMode="auto">
          <a:xfrm>
            <a:off x="1031625" y="1793971"/>
            <a:ext cx="4081396" cy="1010408"/>
          </a:xfrm>
          <a:prstGeom prst="rect">
            <a:avLst/>
          </a:prstGeom>
        </p:spPr>
        <p:txBody>
          <a:bodyPr vert="horz" lIns="121920" tIns="60960" rIns="121920" bIns="60960" rtlCol="0" anchor="ctr">
            <a:noAutofit/>
          </a:bodyPr>
          <a:lstStyle/>
          <a:p>
            <a:pPr>
              <a:defRPr/>
            </a:pPr>
            <a:r>
              <a:rPr lang="en-US" sz="1200" b="1" kern="0" dirty="0">
                <a:solidFill>
                  <a:prstClr val="black"/>
                </a:solidFill>
                <a:latin typeface="Verdana" panose="020B0604030504040204" pitchFamily="34" charset="0"/>
                <a:ea typeface="Verdana" panose="020B0604030504040204" pitchFamily="34" charset="0"/>
                <a:cs typeface="Verdana" panose="020B0604030504040204" pitchFamily="34" charset="0"/>
              </a:rPr>
              <a:t>Networking project of International Engineering Institute of Shenyang University of Technology and Tomsk Polytechnic University</a:t>
            </a:r>
          </a:p>
        </p:txBody>
      </p:sp>
      <p:sp>
        <p:nvSpPr>
          <p:cNvPr id="23" name="Прямоугольник 22">
            <a:extLst>
              <a:ext uri="{FF2B5EF4-FFF2-40B4-BE49-F238E27FC236}">
                <a16:creationId xmlns:a16="http://schemas.microsoft.com/office/drawing/2014/main" id="{BFFDD7DB-3595-41A0-B044-2A0C35B63BD0}"/>
              </a:ext>
            </a:extLst>
          </p:cNvPr>
          <p:cNvSpPr/>
          <p:nvPr/>
        </p:nvSpPr>
        <p:spPr>
          <a:xfrm>
            <a:off x="5210734" y="1772579"/>
            <a:ext cx="2100867" cy="615553"/>
          </a:xfrm>
          <a:prstGeom prst="rect">
            <a:avLst/>
          </a:prstGeom>
        </p:spPr>
        <p:txBody>
          <a:bodyPr wrap="square" numCol="1">
            <a:spAutoFit/>
          </a:bodyPr>
          <a:lstStyle/>
          <a:p>
            <a:r>
              <a:rPr lang="en-US" sz="1200" b="1" dirty="0">
                <a:latin typeface="Verdana" panose="020B0604030504040204" pitchFamily="34" charset="0"/>
                <a:ea typeface="Verdana" panose="020B0604030504040204" pitchFamily="34" charset="0"/>
              </a:rPr>
              <a:t>Admission</a:t>
            </a:r>
            <a:r>
              <a:rPr lang="ru-RU" sz="1200" b="1" dirty="0">
                <a:latin typeface="Verdana" panose="020B0604030504040204" pitchFamily="34" charset="0"/>
                <a:ea typeface="Verdana" panose="020B0604030504040204" pitchFamily="34" charset="0"/>
              </a:rPr>
              <a:t> 2022</a:t>
            </a:r>
          </a:p>
          <a:p>
            <a:pPr marL="171450" indent="-171450">
              <a:buFont typeface="Wingdings" panose="05000000000000000000" pitchFamily="2" charset="2"/>
              <a:buChar char="§"/>
            </a:pPr>
            <a:r>
              <a:rPr lang="ru-RU" sz="1100" b="1" dirty="0">
                <a:latin typeface="Verdana" panose="020B0604030504040204" pitchFamily="34" charset="0"/>
                <a:ea typeface="Verdana" panose="020B0604030504040204" pitchFamily="34" charset="0"/>
              </a:rPr>
              <a:t>257</a:t>
            </a:r>
            <a:r>
              <a:rPr lang="ru-RU" sz="1100" dirty="0">
                <a:latin typeface="Verdana" panose="020B0604030504040204" pitchFamily="34" charset="0"/>
                <a:ea typeface="Verdana" panose="020B0604030504040204" pitchFamily="34" charset="0"/>
              </a:rPr>
              <a:t> </a:t>
            </a:r>
            <a:r>
              <a:rPr lang="en-US" sz="1100" dirty="0">
                <a:latin typeface="Verdana" panose="020B0604030504040204" pitchFamily="34" charset="0"/>
                <a:ea typeface="Verdana" panose="020B0604030504040204" pitchFamily="34" charset="0"/>
              </a:rPr>
              <a:t>students</a:t>
            </a:r>
            <a:endParaRPr lang="ru-RU" sz="1100" dirty="0">
              <a:latin typeface="Verdana" panose="020B0604030504040204" pitchFamily="34" charset="0"/>
              <a:ea typeface="Verdana" panose="020B0604030504040204" pitchFamily="34" charset="0"/>
            </a:endParaRPr>
          </a:p>
          <a:p>
            <a:pPr marL="171450" indent="-171450">
              <a:buFont typeface="Wingdings" panose="05000000000000000000" pitchFamily="2" charset="2"/>
              <a:buChar char="§"/>
            </a:pPr>
            <a:r>
              <a:rPr lang="ru-RU" sz="1100" b="1" dirty="0">
                <a:latin typeface="Verdana" panose="020B0604030504040204" pitchFamily="34" charset="0"/>
                <a:ea typeface="Verdana" panose="020B0604030504040204" pitchFamily="34" charset="0"/>
              </a:rPr>
              <a:t>4</a:t>
            </a:r>
            <a:r>
              <a:rPr lang="ru-RU" sz="1100" dirty="0">
                <a:latin typeface="Verdana" panose="020B0604030504040204" pitchFamily="34" charset="0"/>
                <a:ea typeface="Verdana" panose="020B0604030504040204" pitchFamily="34" charset="0"/>
              </a:rPr>
              <a:t> </a:t>
            </a:r>
            <a:r>
              <a:rPr lang="en-US" sz="1100" dirty="0">
                <a:latin typeface="Verdana" panose="020B0604030504040204" pitchFamily="34" charset="0"/>
                <a:ea typeface="Verdana" panose="020B0604030504040204" pitchFamily="34" charset="0"/>
              </a:rPr>
              <a:t>programs</a:t>
            </a:r>
            <a:endParaRPr lang="en-US" sz="2400" b="1" dirty="0">
              <a:solidFill>
                <a:srgbClr val="28BE46"/>
              </a:solidFill>
              <a:latin typeface="Verdana" panose="020B0604030504040204" pitchFamily="34" charset="0"/>
              <a:ea typeface="Verdana" panose="020B0604030504040204" pitchFamily="34" charset="0"/>
            </a:endParaRPr>
          </a:p>
        </p:txBody>
      </p:sp>
      <p:sp>
        <p:nvSpPr>
          <p:cNvPr id="20" name="Прямоугольник 19">
            <a:extLst>
              <a:ext uri="{FF2B5EF4-FFF2-40B4-BE49-F238E27FC236}">
                <a16:creationId xmlns:a16="http://schemas.microsoft.com/office/drawing/2014/main" id="{37A8E77A-AC35-4003-BBFE-1A9802C1CC72}"/>
              </a:ext>
            </a:extLst>
          </p:cNvPr>
          <p:cNvSpPr>
            <a:spLocks noChangeAspect="1"/>
          </p:cNvSpPr>
          <p:nvPr/>
        </p:nvSpPr>
        <p:spPr bwMode="auto">
          <a:xfrm>
            <a:off x="1031623" y="3004790"/>
            <a:ext cx="3613113" cy="630914"/>
          </a:xfrm>
          <a:prstGeom prst="rect">
            <a:avLst/>
          </a:prstGeom>
        </p:spPr>
        <p:txBody>
          <a:bodyPr vert="horz" lIns="121920" tIns="60960" rIns="121920" bIns="60960" rtlCol="0" anchor="ctr">
            <a:noAutofit/>
          </a:bodyPr>
          <a:lstStyle/>
          <a:p>
            <a:pPr>
              <a:defRPr/>
            </a:pPr>
            <a:r>
              <a:rPr lang="en-US" sz="1200" b="1" kern="0" dirty="0">
                <a:solidFill>
                  <a:prstClr val="black"/>
                </a:solidFill>
                <a:latin typeface="Verdana" panose="020B0604030504040204" pitchFamily="34" charset="0"/>
                <a:ea typeface="Verdana" panose="020B0604030504040204" pitchFamily="34" charset="0"/>
                <a:cs typeface="Verdana" panose="020B0604030504040204" pitchFamily="34" charset="0"/>
              </a:rPr>
              <a:t>Bachelor's 3+1 Program in Physics with Jilin University</a:t>
            </a:r>
          </a:p>
        </p:txBody>
      </p:sp>
      <p:sp>
        <p:nvSpPr>
          <p:cNvPr id="21" name="Прямоугольник 20">
            <a:extLst>
              <a:ext uri="{FF2B5EF4-FFF2-40B4-BE49-F238E27FC236}">
                <a16:creationId xmlns:a16="http://schemas.microsoft.com/office/drawing/2014/main" id="{43C66668-73AC-47F7-B15D-FC5B4A2CDC14}"/>
              </a:ext>
            </a:extLst>
          </p:cNvPr>
          <p:cNvSpPr/>
          <p:nvPr/>
        </p:nvSpPr>
        <p:spPr>
          <a:xfrm>
            <a:off x="5208510" y="3004790"/>
            <a:ext cx="1850364" cy="1000274"/>
          </a:xfrm>
          <a:prstGeom prst="rect">
            <a:avLst/>
          </a:prstGeom>
        </p:spPr>
        <p:txBody>
          <a:bodyPr wrap="square" numCol="1">
            <a:spAutoFit/>
          </a:bodyPr>
          <a:lstStyle/>
          <a:p>
            <a:r>
              <a:rPr lang="en-US" sz="1200" b="1" dirty="0">
                <a:latin typeface="Verdana" panose="020B0604030504040204" pitchFamily="34" charset="0"/>
                <a:ea typeface="Verdana" panose="020B0604030504040204" pitchFamily="34" charset="0"/>
              </a:rPr>
              <a:t>Number of students</a:t>
            </a:r>
            <a:r>
              <a:rPr lang="ru-RU" sz="1200" b="1" dirty="0">
                <a:latin typeface="Verdana" panose="020B0604030504040204" pitchFamily="34" charset="0"/>
                <a:ea typeface="Verdana" panose="020B0604030504040204" pitchFamily="34" charset="0"/>
              </a:rPr>
              <a:t>:</a:t>
            </a:r>
          </a:p>
          <a:p>
            <a:pPr marL="171450" indent="-171450">
              <a:buFont typeface="Wingdings" panose="05000000000000000000" pitchFamily="2" charset="2"/>
              <a:buChar char="§"/>
            </a:pPr>
            <a:r>
              <a:rPr lang="ru-RU" sz="1100" b="1" dirty="0">
                <a:latin typeface="Verdana" panose="020B0604030504040204" pitchFamily="34" charset="0"/>
                <a:ea typeface="Verdana" panose="020B0604030504040204" pitchFamily="34" charset="0"/>
              </a:rPr>
              <a:t>180</a:t>
            </a:r>
            <a:endParaRPr lang="ru-RU" sz="1200" b="1" dirty="0">
              <a:latin typeface="Verdana" panose="020B0604030504040204" pitchFamily="34" charset="0"/>
              <a:ea typeface="Verdana" panose="020B0604030504040204" pitchFamily="34" charset="0"/>
            </a:endParaRPr>
          </a:p>
          <a:p>
            <a:endParaRPr lang="en-US" sz="2400" b="1" dirty="0">
              <a:solidFill>
                <a:srgbClr val="28BE46"/>
              </a:solidFill>
              <a:latin typeface="Verdana" panose="020B0604030504040204" pitchFamily="34" charset="0"/>
              <a:ea typeface="Verdana" panose="020B0604030504040204" pitchFamily="34" charset="0"/>
            </a:endParaRPr>
          </a:p>
        </p:txBody>
      </p:sp>
      <p:sp>
        <p:nvSpPr>
          <p:cNvPr id="26" name="Прямоугольник 25">
            <a:extLst>
              <a:ext uri="{FF2B5EF4-FFF2-40B4-BE49-F238E27FC236}">
                <a16:creationId xmlns:a16="http://schemas.microsoft.com/office/drawing/2014/main" id="{C724B41C-9629-4EFF-A974-C8CD2DCBCD9B}"/>
              </a:ext>
            </a:extLst>
          </p:cNvPr>
          <p:cNvSpPr>
            <a:spLocks noChangeAspect="1"/>
          </p:cNvSpPr>
          <p:nvPr/>
        </p:nvSpPr>
        <p:spPr bwMode="auto">
          <a:xfrm>
            <a:off x="1031624" y="3834042"/>
            <a:ext cx="4911976" cy="568468"/>
          </a:xfrm>
          <a:prstGeom prst="rect">
            <a:avLst/>
          </a:prstGeom>
        </p:spPr>
        <p:txBody>
          <a:bodyPr vert="horz" lIns="121920" tIns="60960" rIns="121920" bIns="60960" rtlCol="0" anchor="ctr">
            <a:noAutofit/>
          </a:bodyPr>
          <a:lstStyle/>
          <a:p>
            <a:pPr>
              <a:defRPr/>
            </a:pPr>
            <a:r>
              <a:rPr lang="en-US" sz="1200" b="1" kern="0" dirty="0">
                <a:solidFill>
                  <a:prstClr val="black"/>
                </a:solidFill>
                <a:latin typeface="Verdana" panose="020B0604030504040204" pitchFamily="34" charset="0"/>
                <a:ea typeface="Verdana" panose="020B0604030504040204" pitchFamily="34" charset="0"/>
                <a:cs typeface="Verdana" panose="020B0604030504040204" pitchFamily="34" charset="0"/>
              </a:rPr>
              <a:t>Project of International Center for Nuclear Education at TPU providing:</a:t>
            </a:r>
            <a:endParaRPr lang="ru-RU" sz="1200" b="1" kern="0" dirty="0">
              <a:solidFill>
                <a:prstClr val="black"/>
              </a:solidFill>
              <a:latin typeface="Verdana" panose="020B0604030504040204" pitchFamily="34" charset="0"/>
              <a:ea typeface="Verdana" panose="020B0604030504040204" pitchFamily="34" charset="0"/>
              <a:cs typeface="Verdana" panose="020B0604030504040204" pitchFamily="34" charset="0"/>
            </a:endParaRPr>
          </a:p>
        </p:txBody>
      </p:sp>
      <p:sp>
        <p:nvSpPr>
          <p:cNvPr id="27" name="Прямоугольник 26">
            <a:extLst>
              <a:ext uri="{FF2B5EF4-FFF2-40B4-BE49-F238E27FC236}">
                <a16:creationId xmlns:a16="http://schemas.microsoft.com/office/drawing/2014/main" id="{16F7C603-7245-4B05-A2BE-D52863BCACBC}"/>
              </a:ext>
            </a:extLst>
          </p:cNvPr>
          <p:cNvSpPr/>
          <p:nvPr/>
        </p:nvSpPr>
        <p:spPr>
          <a:xfrm>
            <a:off x="1110576" y="4295047"/>
            <a:ext cx="5869344" cy="1908215"/>
          </a:xfrm>
          <a:prstGeom prst="rect">
            <a:avLst/>
          </a:prstGeom>
        </p:spPr>
        <p:txBody>
          <a:bodyPr wrap="square" numCol="1">
            <a:spAutoFit/>
          </a:bodyPr>
          <a:lstStyle/>
          <a:p>
            <a:pPr marL="171450" indent="-171450">
              <a:spcAft>
                <a:spcPts val="600"/>
              </a:spcAft>
              <a:buFont typeface="Wingdings" panose="05000000000000000000" pitchFamily="2" charset="2"/>
              <a:buChar char="§"/>
            </a:pPr>
            <a:r>
              <a:rPr lang="en-US" sz="1200" dirty="0">
                <a:latin typeface="Verdana" panose="020B0604030504040204" pitchFamily="34" charset="0"/>
                <a:ea typeface="Verdana" panose="020B0604030504040204" pitchFamily="34" charset="0"/>
              </a:rPr>
              <a:t>a full range of English-taught programs in nuclear power engineering and nuclear medicine (bachelor's, master's, and postgraduate) for foreign nationals</a:t>
            </a:r>
            <a:endParaRPr lang="ru-RU" sz="1200" dirty="0">
              <a:latin typeface="Verdana" panose="020B0604030504040204" pitchFamily="34" charset="0"/>
              <a:ea typeface="Verdana" panose="020B0604030504040204" pitchFamily="34" charset="0"/>
            </a:endParaRPr>
          </a:p>
          <a:p>
            <a:pPr marL="171450" indent="-171450">
              <a:spcAft>
                <a:spcPts val="600"/>
              </a:spcAft>
              <a:buFont typeface="Wingdings" panose="05000000000000000000" pitchFamily="2" charset="2"/>
              <a:buChar char="§"/>
            </a:pPr>
            <a:r>
              <a:rPr lang="en-US" sz="1200" dirty="0">
                <a:latin typeface="Verdana" panose="020B0604030504040204" pitchFamily="34" charset="0"/>
                <a:ea typeface="Verdana" panose="020B0604030504040204" pitchFamily="34" charset="0"/>
              </a:rPr>
              <a:t>development and delivery of international advanced training courses and programs, professional development programs for foreign nationals tailored to the needs of </a:t>
            </a:r>
            <a:r>
              <a:rPr lang="en-US" sz="1200" dirty="0" err="1">
                <a:latin typeface="Verdana" panose="020B0604030504040204" pitchFamily="34" charset="0"/>
                <a:ea typeface="Verdana" panose="020B0604030504040204" pitchFamily="34" charset="0"/>
              </a:rPr>
              <a:t>Rosatom</a:t>
            </a:r>
            <a:r>
              <a:rPr lang="en-US" sz="1200" dirty="0">
                <a:latin typeface="Verdana" panose="020B0604030504040204" pitchFamily="34" charset="0"/>
                <a:ea typeface="Verdana" panose="020B0604030504040204" pitchFamily="34" charset="0"/>
              </a:rPr>
              <a:t>, IAEA, and national nuclear agencies of foreign countries</a:t>
            </a:r>
          </a:p>
          <a:p>
            <a:pPr marL="171450" indent="-171450">
              <a:spcAft>
                <a:spcPts val="600"/>
              </a:spcAft>
              <a:buFont typeface="Wingdings" panose="05000000000000000000" pitchFamily="2" charset="2"/>
              <a:buChar char="§"/>
            </a:pPr>
            <a:r>
              <a:rPr lang="en-US" sz="1200" dirty="0">
                <a:latin typeface="Verdana" panose="020B0604030504040204" pitchFamily="34" charset="0"/>
                <a:ea typeface="Verdana" panose="020B0604030504040204" pitchFamily="34" charset="0"/>
              </a:rPr>
              <a:t>programs to promote Russian nuclear education in Africa, Latin America and South-East Asia</a:t>
            </a:r>
            <a:endParaRPr lang="en-US" sz="2800" b="1" dirty="0">
              <a:solidFill>
                <a:srgbClr val="28BE46"/>
              </a:solidFill>
              <a:latin typeface="Verdana" panose="020B0604030504040204" pitchFamily="34" charset="0"/>
              <a:ea typeface="Verdana" panose="020B0604030504040204" pitchFamily="34" charset="0"/>
            </a:endParaRPr>
          </a:p>
        </p:txBody>
      </p:sp>
      <p:pic>
        <p:nvPicPr>
          <p:cNvPr id="28" name="Рисунок 27">
            <a:extLst>
              <a:ext uri="{FF2B5EF4-FFF2-40B4-BE49-F238E27FC236}">
                <a16:creationId xmlns:a16="http://schemas.microsoft.com/office/drawing/2014/main" id="{785D3F7B-A6BD-4BE5-9DD7-96B2489C8D0A}"/>
              </a:ext>
            </a:extLst>
          </p:cNvPr>
          <p:cNvPicPr>
            <a:picLocks noChangeAspect="1"/>
          </p:cNvPicPr>
          <p:nvPr/>
        </p:nvPicPr>
        <p:blipFill rotWithShape="1">
          <a:blip r:embed="rId3"/>
          <a:srcRect l="21469" r="23836" b="537"/>
          <a:stretch/>
        </p:blipFill>
        <p:spPr>
          <a:xfrm>
            <a:off x="7058874" y="2913980"/>
            <a:ext cx="5133126" cy="2418490"/>
          </a:xfrm>
          <a:prstGeom prst="rect">
            <a:avLst/>
          </a:prstGeom>
        </p:spPr>
      </p:pic>
      <p:sp>
        <p:nvSpPr>
          <p:cNvPr id="30" name="Объект 2">
            <a:extLst>
              <a:ext uri="{FF2B5EF4-FFF2-40B4-BE49-F238E27FC236}">
                <a16:creationId xmlns:a16="http://schemas.microsoft.com/office/drawing/2014/main" id="{70E00190-CEEE-4B5F-BCAF-9A87F02BE05C}"/>
              </a:ext>
            </a:extLst>
          </p:cNvPr>
          <p:cNvSpPr txBox="1">
            <a:spLocks/>
          </p:cNvSpPr>
          <p:nvPr/>
        </p:nvSpPr>
        <p:spPr>
          <a:xfrm>
            <a:off x="518837" y="1841706"/>
            <a:ext cx="729667" cy="572861"/>
          </a:xfrm>
          <a:prstGeom prst="rect">
            <a:avLst/>
          </a:prstGeom>
        </p:spPr>
        <p:txBody>
          <a:bodyPr/>
          <a:lstStyle>
            <a:lvl1pPr marL="228600" indent="-228600" algn="l" defTabSz="914400" rtl="0" eaLnBrk="1" latinLnBrk="0" hangingPunct="1">
              <a:lnSpc>
                <a:spcPct val="90000"/>
              </a:lnSpc>
              <a:spcBef>
                <a:spcPts val="1000"/>
              </a:spcBef>
              <a:buFont typeface="Wingdings" panose="05000000000000000000" pitchFamily="2" charset="2"/>
              <a:buChar char="§"/>
              <a:defRPr sz="2000"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Wingdings" panose="05000000000000000000" pitchFamily="2" charset="2"/>
              <a:buChar char="§"/>
              <a:defRPr sz="1800" kern="1200">
                <a:solidFill>
                  <a:schemeClr val="bg1"/>
                </a:solidFill>
                <a:latin typeface="+mn-lt"/>
                <a:ea typeface="+mn-ea"/>
                <a:cs typeface="+mn-cs"/>
              </a:defRPr>
            </a:lvl2pPr>
            <a:lvl3pPr marL="1143000" indent="-228600" algn="l" defTabSz="914400" rtl="0" eaLnBrk="1" latinLnBrk="0" hangingPunct="1">
              <a:lnSpc>
                <a:spcPct val="90000"/>
              </a:lnSpc>
              <a:spcBef>
                <a:spcPts val="500"/>
              </a:spcBef>
              <a:buFont typeface="Wingdings" panose="05000000000000000000" pitchFamily="2" charset="2"/>
              <a:buChar char="§"/>
              <a:defRPr sz="1600" kern="1200">
                <a:solidFill>
                  <a:schemeClr val="bg1"/>
                </a:solidFill>
                <a:latin typeface="+mn-lt"/>
                <a:ea typeface="+mn-ea"/>
                <a:cs typeface="+mn-cs"/>
              </a:defRPr>
            </a:lvl3pPr>
            <a:lvl4pPr marL="1600200" indent="-228600" algn="l" defTabSz="914400" rtl="0" eaLnBrk="1" latinLnBrk="0" hangingPunct="1">
              <a:lnSpc>
                <a:spcPct val="90000"/>
              </a:lnSpc>
              <a:spcBef>
                <a:spcPts val="500"/>
              </a:spcBef>
              <a:buFont typeface="Wingdings" panose="05000000000000000000" pitchFamily="2" charset="2"/>
              <a:buChar char="§"/>
              <a:defRPr sz="1400" kern="1200">
                <a:solidFill>
                  <a:schemeClr val="bg1"/>
                </a:solidFill>
                <a:latin typeface="+mn-lt"/>
                <a:ea typeface="+mn-ea"/>
                <a:cs typeface="+mn-cs"/>
              </a:defRPr>
            </a:lvl4pPr>
            <a:lvl5pPr marL="2057400" indent="-228600" algn="l" defTabSz="914400" rtl="0" eaLnBrk="1" latinLnBrk="0" hangingPunct="1">
              <a:lnSpc>
                <a:spcPct val="90000"/>
              </a:lnSpc>
              <a:spcBef>
                <a:spcPts val="500"/>
              </a:spcBef>
              <a:buFont typeface="Wingdings" panose="05000000000000000000" pitchFamily="2" charset="2"/>
              <a:buChar char="§"/>
              <a:defRPr sz="1200" kern="120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Bef>
                <a:spcPts val="0"/>
              </a:spcBef>
              <a:buNone/>
            </a:pPr>
            <a:r>
              <a:rPr lang="ru-RU" sz="3200" b="1" dirty="0">
                <a:solidFill>
                  <a:srgbClr val="28BE46"/>
                </a:solidFill>
                <a:latin typeface="Verdana" panose="020B0604030504040204" pitchFamily="34" charset="0"/>
                <a:ea typeface="Verdana" panose="020B0604030504040204" pitchFamily="34" charset="0"/>
              </a:rPr>
              <a:t>1.</a:t>
            </a:r>
            <a:endParaRPr lang="ru-RU" sz="1200" dirty="0">
              <a:solidFill>
                <a:schemeClr val="tx1"/>
              </a:solidFill>
              <a:latin typeface="Verdana" panose="020B0604030504040204" pitchFamily="34" charset="0"/>
              <a:ea typeface="Verdana" panose="020B0604030504040204" pitchFamily="34" charset="0"/>
            </a:endParaRPr>
          </a:p>
        </p:txBody>
      </p:sp>
      <p:sp>
        <p:nvSpPr>
          <p:cNvPr id="33" name="Объект 2">
            <a:extLst>
              <a:ext uri="{FF2B5EF4-FFF2-40B4-BE49-F238E27FC236}">
                <a16:creationId xmlns:a16="http://schemas.microsoft.com/office/drawing/2014/main" id="{6E48D3BB-DEA2-4A47-A029-EEC0FD89552F}"/>
              </a:ext>
            </a:extLst>
          </p:cNvPr>
          <p:cNvSpPr txBox="1">
            <a:spLocks/>
          </p:cNvSpPr>
          <p:nvPr/>
        </p:nvSpPr>
        <p:spPr>
          <a:xfrm>
            <a:off x="518837" y="3864730"/>
            <a:ext cx="729667" cy="572861"/>
          </a:xfrm>
          <a:prstGeom prst="rect">
            <a:avLst/>
          </a:prstGeom>
        </p:spPr>
        <p:txBody>
          <a:bodyPr/>
          <a:lstStyle>
            <a:lvl1pPr marL="228600" indent="-228600" algn="l" defTabSz="914400" rtl="0" eaLnBrk="1" latinLnBrk="0" hangingPunct="1">
              <a:lnSpc>
                <a:spcPct val="90000"/>
              </a:lnSpc>
              <a:spcBef>
                <a:spcPts val="1000"/>
              </a:spcBef>
              <a:buFont typeface="Wingdings" panose="05000000000000000000" pitchFamily="2" charset="2"/>
              <a:buChar char="§"/>
              <a:defRPr sz="2000"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Wingdings" panose="05000000000000000000" pitchFamily="2" charset="2"/>
              <a:buChar char="§"/>
              <a:defRPr sz="1800" kern="1200">
                <a:solidFill>
                  <a:schemeClr val="bg1"/>
                </a:solidFill>
                <a:latin typeface="+mn-lt"/>
                <a:ea typeface="+mn-ea"/>
                <a:cs typeface="+mn-cs"/>
              </a:defRPr>
            </a:lvl2pPr>
            <a:lvl3pPr marL="1143000" indent="-228600" algn="l" defTabSz="914400" rtl="0" eaLnBrk="1" latinLnBrk="0" hangingPunct="1">
              <a:lnSpc>
                <a:spcPct val="90000"/>
              </a:lnSpc>
              <a:spcBef>
                <a:spcPts val="500"/>
              </a:spcBef>
              <a:buFont typeface="Wingdings" panose="05000000000000000000" pitchFamily="2" charset="2"/>
              <a:buChar char="§"/>
              <a:defRPr sz="1600" kern="1200">
                <a:solidFill>
                  <a:schemeClr val="bg1"/>
                </a:solidFill>
                <a:latin typeface="+mn-lt"/>
                <a:ea typeface="+mn-ea"/>
                <a:cs typeface="+mn-cs"/>
              </a:defRPr>
            </a:lvl3pPr>
            <a:lvl4pPr marL="1600200" indent="-228600" algn="l" defTabSz="914400" rtl="0" eaLnBrk="1" latinLnBrk="0" hangingPunct="1">
              <a:lnSpc>
                <a:spcPct val="90000"/>
              </a:lnSpc>
              <a:spcBef>
                <a:spcPts val="500"/>
              </a:spcBef>
              <a:buFont typeface="Wingdings" panose="05000000000000000000" pitchFamily="2" charset="2"/>
              <a:buChar char="§"/>
              <a:defRPr sz="1400" kern="1200">
                <a:solidFill>
                  <a:schemeClr val="bg1"/>
                </a:solidFill>
                <a:latin typeface="+mn-lt"/>
                <a:ea typeface="+mn-ea"/>
                <a:cs typeface="+mn-cs"/>
              </a:defRPr>
            </a:lvl4pPr>
            <a:lvl5pPr marL="2057400" indent="-228600" algn="l" defTabSz="914400" rtl="0" eaLnBrk="1" latinLnBrk="0" hangingPunct="1">
              <a:lnSpc>
                <a:spcPct val="90000"/>
              </a:lnSpc>
              <a:spcBef>
                <a:spcPts val="500"/>
              </a:spcBef>
              <a:buFont typeface="Wingdings" panose="05000000000000000000" pitchFamily="2" charset="2"/>
              <a:buChar char="§"/>
              <a:defRPr sz="1200" kern="120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Bef>
                <a:spcPts val="0"/>
              </a:spcBef>
              <a:buNone/>
            </a:pPr>
            <a:r>
              <a:rPr lang="ru-RU" sz="3200" b="1" dirty="0">
                <a:solidFill>
                  <a:srgbClr val="28BE46"/>
                </a:solidFill>
                <a:latin typeface="Verdana" panose="020B0604030504040204" pitchFamily="34" charset="0"/>
                <a:ea typeface="Verdana" panose="020B0604030504040204" pitchFamily="34" charset="0"/>
              </a:rPr>
              <a:t>3.</a:t>
            </a:r>
            <a:endParaRPr lang="ru-RU" sz="1200" dirty="0">
              <a:solidFill>
                <a:schemeClr val="tx1"/>
              </a:solidFill>
              <a:latin typeface="Verdana" panose="020B0604030504040204" pitchFamily="34" charset="0"/>
              <a:ea typeface="Verdana" panose="020B0604030504040204" pitchFamily="34" charset="0"/>
            </a:endParaRPr>
          </a:p>
        </p:txBody>
      </p:sp>
      <p:sp>
        <p:nvSpPr>
          <p:cNvPr id="31" name="Объект 2">
            <a:extLst>
              <a:ext uri="{FF2B5EF4-FFF2-40B4-BE49-F238E27FC236}">
                <a16:creationId xmlns:a16="http://schemas.microsoft.com/office/drawing/2014/main" id="{1E8F89B9-6DEA-4A38-B947-CB3D6F30C260}"/>
              </a:ext>
            </a:extLst>
          </p:cNvPr>
          <p:cNvSpPr txBox="1">
            <a:spLocks/>
          </p:cNvSpPr>
          <p:nvPr/>
        </p:nvSpPr>
        <p:spPr>
          <a:xfrm>
            <a:off x="519287" y="2969800"/>
            <a:ext cx="729667" cy="572861"/>
          </a:xfrm>
          <a:prstGeom prst="rect">
            <a:avLst/>
          </a:prstGeom>
        </p:spPr>
        <p:txBody>
          <a:bodyPr/>
          <a:lstStyle>
            <a:lvl1pPr marL="228600" indent="-228600" algn="l" defTabSz="914400" rtl="0" eaLnBrk="1" latinLnBrk="0" hangingPunct="1">
              <a:lnSpc>
                <a:spcPct val="90000"/>
              </a:lnSpc>
              <a:spcBef>
                <a:spcPts val="1000"/>
              </a:spcBef>
              <a:buFont typeface="Wingdings" panose="05000000000000000000" pitchFamily="2" charset="2"/>
              <a:buChar char="§"/>
              <a:defRPr sz="2000"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Wingdings" panose="05000000000000000000" pitchFamily="2" charset="2"/>
              <a:buChar char="§"/>
              <a:defRPr sz="1800" kern="1200">
                <a:solidFill>
                  <a:schemeClr val="bg1"/>
                </a:solidFill>
                <a:latin typeface="+mn-lt"/>
                <a:ea typeface="+mn-ea"/>
                <a:cs typeface="+mn-cs"/>
              </a:defRPr>
            </a:lvl2pPr>
            <a:lvl3pPr marL="1143000" indent="-228600" algn="l" defTabSz="914400" rtl="0" eaLnBrk="1" latinLnBrk="0" hangingPunct="1">
              <a:lnSpc>
                <a:spcPct val="90000"/>
              </a:lnSpc>
              <a:spcBef>
                <a:spcPts val="500"/>
              </a:spcBef>
              <a:buFont typeface="Wingdings" panose="05000000000000000000" pitchFamily="2" charset="2"/>
              <a:buChar char="§"/>
              <a:defRPr sz="1600" kern="1200">
                <a:solidFill>
                  <a:schemeClr val="bg1"/>
                </a:solidFill>
                <a:latin typeface="+mn-lt"/>
                <a:ea typeface="+mn-ea"/>
                <a:cs typeface="+mn-cs"/>
              </a:defRPr>
            </a:lvl3pPr>
            <a:lvl4pPr marL="1600200" indent="-228600" algn="l" defTabSz="914400" rtl="0" eaLnBrk="1" latinLnBrk="0" hangingPunct="1">
              <a:lnSpc>
                <a:spcPct val="90000"/>
              </a:lnSpc>
              <a:spcBef>
                <a:spcPts val="500"/>
              </a:spcBef>
              <a:buFont typeface="Wingdings" panose="05000000000000000000" pitchFamily="2" charset="2"/>
              <a:buChar char="§"/>
              <a:defRPr sz="1400" kern="1200">
                <a:solidFill>
                  <a:schemeClr val="bg1"/>
                </a:solidFill>
                <a:latin typeface="+mn-lt"/>
                <a:ea typeface="+mn-ea"/>
                <a:cs typeface="+mn-cs"/>
              </a:defRPr>
            </a:lvl4pPr>
            <a:lvl5pPr marL="2057400" indent="-228600" algn="l" defTabSz="914400" rtl="0" eaLnBrk="1" latinLnBrk="0" hangingPunct="1">
              <a:lnSpc>
                <a:spcPct val="90000"/>
              </a:lnSpc>
              <a:spcBef>
                <a:spcPts val="500"/>
              </a:spcBef>
              <a:buFont typeface="Wingdings" panose="05000000000000000000" pitchFamily="2" charset="2"/>
              <a:buChar char="§"/>
              <a:defRPr sz="1200" kern="120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Bef>
                <a:spcPts val="0"/>
              </a:spcBef>
              <a:buNone/>
            </a:pPr>
            <a:r>
              <a:rPr lang="ru-RU" sz="3200" b="1" dirty="0">
                <a:solidFill>
                  <a:srgbClr val="28BE46"/>
                </a:solidFill>
                <a:latin typeface="Verdana" panose="020B0604030504040204" pitchFamily="34" charset="0"/>
                <a:ea typeface="Verdana" panose="020B0604030504040204" pitchFamily="34" charset="0"/>
              </a:rPr>
              <a:t>2.</a:t>
            </a:r>
            <a:endParaRPr lang="ru-RU" sz="1200" dirty="0">
              <a:solidFill>
                <a:schemeClr val="tx1"/>
              </a:solidFill>
              <a:latin typeface="Verdana" panose="020B0604030504040204" pitchFamily="34" charset="0"/>
              <a:ea typeface="Verdana" panose="020B0604030504040204" pitchFamily="34" charset="0"/>
            </a:endParaRPr>
          </a:p>
        </p:txBody>
      </p:sp>
      <p:sp>
        <p:nvSpPr>
          <p:cNvPr id="29" name="Прямоугольник 28">
            <a:extLst>
              <a:ext uri="{FF2B5EF4-FFF2-40B4-BE49-F238E27FC236}">
                <a16:creationId xmlns:a16="http://schemas.microsoft.com/office/drawing/2014/main" id="{BFFDD7DB-3595-41A0-B044-2A0C35B63BD0}"/>
              </a:ext>
            </a:extLst>
          </p:cNvPr>
          <p:cNvSpPr/>
          <p:nvPr/>
        </p:nvSpPr>
        <p:spPr>
          <a:xfrm>
            <a:off x="7058874" y="1772579"/>
            <a:ext cx="4587918" cy="1015663"/>
          </a:xfrm>
          <a:prstGeom prst="rect">
            <a:avLst/>
          </a:prstGeom>
        </p:spPr>
        <p:txBody>
          <a:bodyPr wrap="square" numCol="1">
            <a:spAutoFit/>
          </a:bodyPr>
          <a:lstStyle/>
          <a:p>
            <a:r>
              <a:rPr lang="en-US" sz="1200" b="1" dirty="0">
                <a:latin typeface="Verdana" panose="020B0604030504040204" pitchFamily="34" charset="0"/>
                <a:ea typeface="Verdana" panose="020B0604030504040204" pitchFamily="34" charset="0"/>
              </a:rPr>
              <a:t>Programs</a:t>
            </a:r>
            <a:endParaRPr lang="ru-RU" sz="1200" b="1" dirty="0">
              <a:latin typeface="Verdana" panose="020B0604030504040204" pitchFamily="34" charset="0"/>
              <a:ea typeface="Verdana" panose="020B0604030504040204" pitchFamily="34" charset="0"/>
            </a:endParaRPr>
          </a:p>
          <a:p>
            <a:pPr marL="171450" indent="-171450">
              <a:buFont typeface="Wingdings" panose="05000000000000000000" pitchFamily="2" charset="2"/>
              <a:buChar char="§"/>
            </a:pPr>
            <a:r>
              <a:rPr lang="en-US" sz="1200" dirty="0">
                <a:latin typeface="Verdana" panose="020B0604030504040204" pitchFamily="34" charset="0"/>
                <a:ea typeface="Verdana" panose="020B0604030504040204" pitchFamily="34" charset="0"/>
              </a:rPr>
              <a:t>Mechanical Engineering</a:t>
            </a:r>
          </a:p>
          <a:p>
            <a:pPr marL="171450" indent="-171450">
              <a:buFont typeface="Wingdings" panose="05000000000000000000" pitchFamily="2" charset="2"/>
              <a:buChar char="§"/>
            </a:pPr>
            <a:r>
              <a:rPr lang="en-US" sz="1200" dirty="0">
                <a:latin typeface="Verdana" panose="020B0604030504040204" pitchFamily="34" charset="0"/>
                <a:ea typeface="Verdana" panose="020B0604030504040204" pitchFamily="34" charset="0"/>
              </a:rPr>
              <a:t>Materials Science and Technology</a:t>
            </a:r>
          </a:p>
          <a:p>
            <a:pPr marL="171450" indent="-171450">
              <a:buFont typeface="Wingdings" panose="05000000000000000000" pitchFamily="2" charset="2"/>
              <a:buChar char="§"/>
            </a:pPr>
            <a:r>
              <a:rPr lang="en-US" sz="1200" dirty="0">
                <a:latin typeface="Verdana" panose="020B0604030504040204" pitchFamily="34" charset="0"/>
                <a:ea typeface="Verdana" panose="020B0604030504040204" pitchFamily="34" charset="0"/>
              </a:rPr>
              <a:t>Instrumentation Technology</a:t>
            </a:r>
          </a:p>
          <a:p>
            <a:pPr marL="171450" indent="-171450">
              <a:buFont typeface="Wingdings" panose="05000000000000000000" pitchFamily="2" charset="2"/>
              <a:buChar char="§"/>
            </a:pPr>
            <a:r>
              <a:rPr lang="en-US" sz="1200" dirty="0">
                <a:latin typeface="Verdana" panose="020B0604030504040204" pitchFamily="34" charset="0"/>
                <a:ea typeface="Verdana" panose="020B0604030504040204" pitchFamily="34" charset="0"/>
              </a:rPr>
              <a:t>Computer Science and Engineering</a:t>
            </a:r>
            <a:endParaRPr lang="en-US" sz="2400" b="1" dirty="0">
              <a:solidFill>
                <a:srgbClr val="28BE46"/>
              </a:solidFill>
              <a:latin typeface="Verdana" panose="020B0604030504040204" pitchFamily="34" charset="0"/>
              <a:ea typeface="Verdana" panose="020B0604030504040204" pitchFamily="34" charset="0"/>
            </a:endParaRPr>
          </a:p>
        </p:txBody>
      </p:sp>
      <p:cxnSp>
        <p:nvCxnSpPr>
          <p:cNvPr id="32" name="Прямая соединительная линия 31">
            <a:extLst>
              <a:ext uri="{FF2B5EF4-FFF2-40B4-BE49-F238E27FC236}">
                <a16:creationId xmlns:a16="http://schemas.microsoft.com/office/drawing/2014/main" id="{4F9B6901-6B4B-4B60-A041-9EE2670F4531}"/>
              </a:ext>
            </a:extLst>
          </p:cNvPr>
          <p:cNvCxnSpPr/>
          <p:nvPr/>
        </p:nvCxnSpPr>
        <p:spPr>
          <a:xfrm>
            <a:off x="586740" y="2905499"/>
            <a:ext cx="11605260"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34" name="Прямая соединительная линия 33">
            <a:extLst>
              <a:ext uri="{FF2B5EF4-FFF2-40B4-BE49-F238E27FC236}">
                <a16:creationId xmlns:a16="http://schemas.microsoft.com/office/drawing/2014/main" id="{4F9B6901-6B4B-4B60-A041-9EE2670F4531}"/>
              </a:ext>
            </a:extLst>
          </p:cNvPr>
          <p:cNvCxnSpPr/>
          <p:nvPr/>
        </p:nvCxnSpPr>
        <p:spPr>
          <a:xfrm>
            <a:off x="586740" y="3774179"/>
            <a:ext cx="6309360"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pic>
        <p:nvPicPr>
          <p:cNvPr id="5" name="Рисунок 4">
            <a:extLst>
              <a:ext uri="{FF2B5EF4-FFF2-40B4-BE49-F238E27FC236}">
                <a16:creationId xmlns:a16="http://schemas.microsoft.com/office/drawing/2014/main" id="{17E7B8BB-B7F9-FC24-3C0C-BA6BF02B229E}"/>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a:off x="9908652" y="561895"/>
            <a:ext cx="1946933" cy="457393"/>
          </a:xfrm>
          <a:prstGeom prst="rect">
            <a:avLst/>
          </a:prstGeom>
        </p:spPr>
      </p:pic>
    </p:spTree>
    <p:extLst>
      <p:ext uri="{BB962C8B-B14F-4D97-AF65-F5344CB8AC3E}">
        <p14:creationId xmlns:p14="http://schemas.microsoft.com/office/powerpoint/2010/main" val="23149623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5" name="Группа 14">
            <a:extLst>
              <a:ext uri="{FF2B5EF4-FFF2-40B4-BE49-F238E27FC236}">
                <a16:creationId xmlns:a16="http://schemas.microsoft.com/office/drawing/2014/main" id="{1192A72E-96AD-4904-8720-19FD82B32108}"/>
              </a:ext>
            </a:extLst>
          </p:cNvPr>
          <p:cNvGrpSpPr/>
          <p:nvPr/>
        </p:nvGrpSpPr>
        <p:grpSpPr>
          <a:xfrm>
            <a:off x="0" y="-9784"/>
            <a:ext cx="12192000" cy="1460191"/>
            <a:chOff x="0" y="-9784"/>
            <a:chExt cx="12192000" cy="1460191"/>
          </a:xfrm>
        </p:grpSpPr>
        <p:pic>
          <p:nvPicPr>
            <p:cNvPr id="16" name="Рисунок 15">
              <a:extLst>
                <a:ext uri="{FF2B5EF4-FFF2-40B4-BE49-F238E27FC236}">
                  <a16:creationId xmlns:a16="http://schemas.microsoft.com/office/drawing/2014/main" id="{B0F88BDE-5811-427D-8477-5E4529282155}"/>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b="68794"/>
            <a:stretch/>
          </p:blipFill>
          <p:spPr>
            <a:xfrm>
              <a:off x="0" y="1"/>
              <a:ext cx="12192000" cy="1433698"/>
            </a:xfrm>
            <a:prstGeom prst="rect">
              <a:avLst/>
            </a:prstGeom>
          </p:spPr>
        </p:pic>
        <p:sp>
          <p:nvSpPr>
            <p:cNvPr id="17" name="Прямоугольник 16">
              <a:extLst>
                <a:ext uri="{FF2B5EF4-FFF2-40B4-BE49-F238E27FC236}">
                  <a16:creationId xmlns:a16="http://schemas.microsoft.com/office/drawing/2014/main" id="{BEB65EA2-90CF-4444-AD12-6FE3F988C5B9}"/>
                </a:ext>
              </a:extLst>
            </p:cNvPr>
            <p:cNvSpPr/>
            <p:nvPr/>
          </p:nvSpPr>
          <p:spPr>
            <a:xfrm>
              <a:off x="0" y="-9784"/>
              <a:ext cx="12192000" cy="1460191"/>
            </a:xfrm>
            <a:prstGeom prst="rect">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latin typeface="Verdana" panose="020B0604030504040204" pitchFamily="34" charset="0"/>
                <a:ea typeface="Verdana" panose="020B0604030504040204" pitchFamily="34" charset="0"/>
              </a:endParaRPr>
            </a:p>
          </p:txBody>
        </p:sp>
      </p:grpSp>
      <p:sp>
        <p:nvSpPr>
          <p:cNvPr id="4" name="Номер слайда 3"/>
          <p:cNvSpPr>
            <a:spLocks noGrp="1"/>
          </p:cNvSpPr>
          <p:nvPr>
            <p:ph type="sldNum" sz="quarter" idx="12"/>
          </p:nvPr>
        </p:nvSpPr>
        <p:spPr/>
        <p:txBody>
          <a:bodyPr/>
          <a:lstStyle/>
          <a:p>
            <a:fld id="{3FB01171-4708-4AD9-BE15-8E46DD0D33DE}" type="slidenum">
              <a:rPr lang="ru-RU" smtClean="0">
                <a:latin typeface="Verdana" panose="020B0604030504040204" pitchFamily="34" charset="0"/>
                <a:ea typeface="Verdana" panose="020B0604030504040204" pitchFamily="34" charset="0"/>
              </a:rPr>
              <a:t>7</a:t>
            </a:fld>
            <a:endParaRPr lang="ru-RU" dirty="0">
              <a:latin typeface="Verdana" panose="020B0604030504040204" pitchFamily="34" charset="0"/>
              <a:ea typeface="Verdana" panose="020B0604030504040204" pitchFamily="34" charset="0"/>
            </a:endParaRPr>
          </a:p>
        </p:txBody>
      </p:sp>
      <p:sp>
        <p:nvSpPr>
          <p:cNvPr id="32" name="Объект 2"/>
          <p:cNvSpPr txBox="1">
            <a:spLocks/>
          </p:cNvSpPr>
          <p:nvPr/>
        </p:nvSpPr>
        <p:spPr>
          <a:xfrm>
            <a:off x="838201" y="1489707"/>
            <a:ext cx="3771899" cy="1108713"/>
          </a:xfrm>
          <a:prstGeom prst="rect">
            <a:avLst/>
          </a:prstGeom>
        </p:spPr>
        <p:txBody>
          <a:bodyPr/>
          <a:lstStyle>
            <a:lvl1pPr marL="228600" indent="-228600" algn="l" defTabSz="914400" rtl="0" eaLnBrk="1" latinLnBrk="0" hangingPunct="1">
              <a:lnSpc>
                <a:spcPct val="90000"/>
              </a:lnSpc>
              <a:spcBef>
                <a:spcPts val="1000"/>
              </a:spcBef>
              <a:buFont typeface="Wingdings" panose="05000000000000000000" pitchFamily="2" charset="2"/>
              <a:buChar char="§"/>
              <a:defRPr sz="2000"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Wingdings" panose="05000000000000000000" pitchFamily="2" charset="2"/>
              <a:buChar char="§"/>
              <a:defRPr sz="1800" kern="1200">
                <a:solidFill>
                  <a:schemeClr val="bg1"/>
                </a:solidFill>
                <a:latin typeface="+mn-lt"/>
                <a:ea typeface="+mn-ea"/>
                <a:cs typeface="+mn-cs"/>
              </a:defRPr>
            </a:lvl2pPr>
            <a:lvl3pPr marL="1143000" indent="-228600" algn="l" defTabSz="914400" rtl="0" eaLnBrk="1" latinLnBrk="0" hangingPunct="1">
              <a:lnSpc>
                <a:spcPct val="90000"/>
              </a:lnSpc>
              <a:spcBef>
                <a:spcPts val="500"/>
              </a:spcBef>
              <a:buFont typeface="Wingdings" panose="05000000000000000000" pitchFamily="2" charset="2"/>
              <a:buChar char="§"/>
              <a:defRPr sz="1600" kern="1200">
                <a:solidFill>
                  <a:schemeClr val="bg1"/>
                </a:solidFill>
                <a:latin typeface="+mn-lt"/>
                <a:ea typeface="+mn-ea"/>
                <a:cs typeface="+mn-cs"/>
              </a:defRPr>
            </a:lvl3pPr>
            <a:lvl4pPr marL="1600200" indent="-228600" algn="l" defTabSz="914400" rtl="0" eaLnBrk="1" latinLnBrk="0" hangingPunct="1">
              <a:lnSpc>
                <a:spcPct val="90000"/>
              </a:lnSpc>
              <a:spcBef>
                <a:spcPts val="500"/>
              </a:spcBef>
              <a:buFont typeface="Wingdings" panose="05000000000000000000" pitchFamily="2" charset="2"/>
              <a:buChar char="§"/>
              <a:defRPr sz="1400" kern="1200">
                <a:solidFill>
                  <a:schemeClr val="bg1"/>
                </a:solidFill>
                <a:latin typeface="+mn-lt"/>
                <a:ea typeface="+mn-ea"/>
                <a:cs typeface="+mn-cs"/>
              </a:defRPr>
            </a:lvl4pPr>
            <a:lvl5pPr marL="2057400" indent="-228600" algn="l" defTabSz="914400" rtl="0" eaLnBrk="1" latinLnBrk="0" hangingPunct="1">
              <a:lnSpc>
                <a:spcPct val="90000"/>
              </a:lnSpc>
              <a:spcBef>
                <a:spcPts val="500"/>
              </a:spcBef>
              <a:buFont typeface="Wingdings" panose="05000000000000000000" pitchFamily="2" charset="2"/>
              <a:buChar char="§"/>
              <a:defRPr sz="1200" kern="120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Bef>
                <a:spcPts val="600"/>
              </a:spcBef>
              <a:buNone/>
            </a:pPr>
            <a:r>
              <a:rPr lang="en-US" sz="1800" b="1" dirty="0">
                <a:solidFill>
                  <a:schemeClr val="tx1"/>
                </a:solidFill>
                <a:latin typeface="Verdana" panose="020B0604030504040204" pitchFamily="34" charset="0"/>
                <a:ea typeface="Verdana" panose="020B0604030504040204" pitchFamily="34" charset="0"/>
              </a:rPr>
              <a:t>TPU is in the top 10 Russian universities for</a:t>
            </a:r>
            <a:r>
              <a:rPr lang="ru-RU" sz="1800" b="1" dirty="0">
                <a:solidFill>
                  <a:schemeClr val="tx1"/>
                </a:solidFill>
                <a:latin typeface="Verdana" panose="020B0604030504040204" pitchFamily="34" charset="0"/>
                <a:ea typeface="Verdana" panose="020B0604030504040204" pitchFamily="34" charset="0"/>
              </a:rPr>
              <a:t> </a:t>
            </a:r>
            <a:r>
              <a:rPr lang="en-US" sz="1800" b="1" dirty="0">
                <a:solidFill>
                  <a:schemeClr val="tx1"/>
                </a:solidFill>
                <a:latin typeface="Verdana" panose="020B0604030504040204" pitchFamily="34" charset="0"/>
                <a:ea typeface="Verdana" panose="020B0604030504040204" pitchFamily="34" charset="0"/>
              </a:rPr>
              <a:t>R&amp;D funding capacity</a:t>
            </a:r>
            <a:endParaRPr lang="ru-RU" sz="1800" b="1" dirty="0">
              <a:solidFill>
                <a:schemeClr val="tx1"/>
              </a:solidFill>
              <a:latin typeface="Verdana" panose="020B0604030504040204" pitchFamily="34" charset="0"/>
              <a:ea typeface="Verdana" panose="020B0604030504040204" pitchFamily="34" charset="0"/>
            </a:endParaRPr>
          </a:p>
        </p:txBody>
      </p:sp>
      <p:sp>
        <p:nvSpPr>
          <p:cNvPr id="33" name="Объект 7"/>
          <p:cNvSpPr>
            <a:spLocks noGrp="1"/>
          </p:cNvSpPr>
          <p:nvPr>
            <p:ph idx="1"/>
          </p:nvPr>
        </p:nvSpPr>
        <p:spPr>
          <a:xfrm>
            <a:off x="838200" y="2899298"/>
            <a:ext cx="3893821" cy="2860451"/>
          </a:xfrm>
        </p:spPr>
        <p:txBody>
          <a:bodyPr>
            <a:normAutofit fontScale="92500" lnSpcReduction="10000"/>
          </a:bodyPr>
          <a:lstStyle/>
          <a:p>
            <a:pPr marL="0" lvl="0" indent="0">
              <a:buNone/>
            </a:pPr>
            <a:r>
              <a:rPr lang="en-US" sz="1400" kern="0" dirty="0">
                <a:latin typeface="Verdana" panose="020B0604030504040204" pitchFamily="34" charset="0"/>
                <a:ea typeface="Verdana" panose="020B0604030504040204" pitchFamily="34" charset="0"/>
              </a:rPr>
              <a:t>A</a:t>
            </a:r>
            <a:r>
              <a:rPr lang="en-US" sz="1400" kern="0" dirty="0">
                <a:solidFill>
                  <a:schemeClr val="tx1"/>
                </a:solidFill>
                <a:latin typeface="Verdana" panose="020B0604030504040204" pitchFamily="34" charset="0"/>
                <a:ea typeface="Verdana" panose="020B0604030504040204" pitchFamily="34" charset="0"/>
              </a:rPr>
              <a:t>nnually, up to </a:t>
            </a:r>
            <a:r>
              <a:rPr lang="ru-RU" sz="3600" b="1" kern="0" dirty="0">
                <a:solidFill>
                  <a:srgbClr val="28BE46"/>
                </a:solidFill>
                <a:latin typeface="Verdana" panose="020B0604030504040204" pitchFamily="34" charset="0"/>
                <a:ea typeface="Verdana" panose="020B0604030504040204" pitchFamily="34" charset="0"/>
              </a:rPr>
              <a:t>250</a:t>
            </a:r>
            <a:r>
              <a:rPr lang="ru-RU" sz="1400" kern="0" dirty="0">
                <a:solidFill>
                  <a:schemeClr val="tx1"/>
                </a:solidFill>
                <a:latin typeface="Verdana" panose="020B0604030504040204" pitchFamily="34" charset="0"/>
                <a:ea typeface="Verdana" panose="020B0604030504040204" pitchFamily="34" charset="0"/>
              </a:rPr>
              <a:t> </a:t>
            </a:r>
            <a:r>
              <a:rPr lang="en-US" sz="1400" kern="0" dirty="0">
                <a:latin typeface="Verdana" panose="020B0604030504040204" pitchFamily="34" charset="0"/>
                <a:ea typeface="Verdana" panose="020B0604030504040204" pitchFamily="34" charset="0"/>
              </a:rPr>
              <a:t>million RUB are allocated for youth science, </a:t>
            </a:r>
            <a:r>
              <a:rPr lang="ru-RU" sz="3600" b="1" kern="0" dirty="0">
                <a:solidFill>
                  <a:srgbClr val="28BE46"/>
                </a:solidFill>
                <a:latin typeface="Verdana" panose="020B0604030504040204" pitchFamily="34" charset="0"/>
                <a:ea typeface="Verdana" panose="020B0604030504040204" pitchFamily="34" charset="0"/>
              </a:rPr>
              <a:t>80</a:t>
            </a:r>
            <a:r>
              <a:rPr lang="ru-RU" sz="1100" b="1" kern="0" dirty="0">
                <a:solidFill>
                  <a:srgbClr val="28BE46"/>
                </a:solidFill>
                <a:latin typeface="Verdana" panose="020B0604030504040204" pitchFamily="34" charset="0"/>
                <a:ea typeface="Verdana" panose="020B0604030504040204" pitchFamily="34" charset="0"/>
              </a:rPr>
              <a:t> </a:t>
            </a:r>
            <a:r>
              <a:rPr lang="ru-RU" sz="3600" b="1" kern="0" dirty="0">
                <a:solidFill>
                  <a:srgbClr val="28BE46"/>
                </a:solidFill>
                <a:latin typeface="Verdana" panose="020B0604030504040204" pitchFamily="34" charset="0"/>
                <a:ea typeface="Verdana" panose="020B0604030504040204" pitchFamily="34" charset="0"/>
              </a:rPr>
              <a:t>%</a:t>
            </a:r>
            <a:r>
              <a:rPr lang="ru-RU" sz="1400" kern="0" dirty="0">
                <a:solidFill>
                  <a:schemeClr val="tx1"/>
                </a:solidFill>
                <a:latin typeface="Verdana" panose="020B0604030504040204" pitchFamily="34" charset="0"/>
                <a:ea typeface="Verdana" panose="020B0604030504040204" pitchFamily="34" charset="0"/>
              </a:rPr>
              <a:t> </a:t>
            </a:r>
            <a:r>
              <a:rPr lang="en-US" sz="1400" kern="0" dirty="0">
                <a:solidFill>
                  <a:schemeClr val="tx1"/>
                </a:solidFill>
                <a:latin typeface="Verdana" panose="020B0604030504040204" pitchFamily="34" charset="0"/>
                <a:ea typeface="Verdana" panose="020B0604030504040204" pitchFamily="34" charset="0"/>
              </a:rPr>
              <a:t>of which are from programs and grants.</a:t>
            </a:r>
            <a:endParaRPr lang="ru-RU" sz="1400" kern="0" dirty="0">
              <a:solidFill>
                <a:schemeClr val="tx1"/>
              </a:solidFill>
              <a:latin typeface="Verdana" panose="020B0604030504040204" pitchFamily="34" charset="0"/>
              <a:ea typeface="Verdana" panose="020B0604030504040204" pitchFamily="34" charset="0"/>
            </a:endParaRPr>
          </a:p>
          <a:p>
            <a:pPr marL="0" lvl="0" indent="0">
              <a:lnSpc>
                <a:spcPct val="110000"/>
              </a:lnSpc>
              <a:buNone/>
            </a:pPr>
            <a:r>
              <a:rPr lang="ru-RU" sz="1400" kern="0" dirty="0">
                <a:solidFill>
                  <a:schemeClr val="tx1"/>
                </a:solidFill>
                <a:latin typeface="Verdana" panose="020B0604030504040204" pitchFamily="34" charset="0"/>
                <a:ea typeface="Verdana" panose="020B0604030504040204" pitchFamily="34" charset="0"/>
              </a:rPr>
              <a:t> </a:t>
            </a:r>
            <a:br>
              <a:rPr lang="ru-RU" sz="1400" kern="0" dirty="0">
                <a:solidFill>
                  <a:schemeClr val="tx1"/>
                </a:solidFill>
                <a:latin typeface="Verdana" panose="020B0604030504040204" pitchFamily="34" charset="0"/>
                <a:ea typeface="Verdana" panose="020B0604030504040204" pitchFamily="34" charset="0"/>
              </a:rPr>
            </a:br>
            <a:r>
              <a:rPr lang="en-US" sz="1400" kern="0" dirty="0">
                <a:latin typeface="Verdana" panose="020B0604030504040204" pitchFamily="34" charset="0"/>
                <a:ea typeface="Verdana" panose="020B0604030504040204" pitchFamily="34" charset="0"/>
              </a:rPr>
              <a:t>Each year, TPU students receive more than </a:t>
            </a:r>
            <a:r>
              <a:rPr lang="ru-RU" sz="3600" b="1" kern="0" dirty="0">
                <a:solidFill>
                  <a:srgbClr val="28BE46"/>
                </a:solidFill>
                <a:latin typeface="Verdana" panose="020B0604030504040204" pitchFamily="34" charset="0"/>
                <a:ea typeface="Verdana" panose="020B0604030504040204" pitchFamily="34" charset="0"/>
              </a:rPr>
              <a:t>780</a:t>
            </a:r>
            <a:r>
              <a:rPr lang="ru-RU" sz="1400" kern="0" dirty="0">
                <a:solidFill>
                  <a:schemeClr val="tx1"/>
                </a:solidFill>
                <a:latin typeface="Verdana" panose="020B0604030504040204" pitchFamily="34" charset="0"/>
                <a:ea typeface="Verdana" panose="020B0604030504040204" pitchFamily="34" charset="0"/>
              </a:rPr>
              <a:t> </a:t>
            </a:r>
            <a:r>
              <a:rPr lang="en-US" sz="1400" kern="0" dirty="0">
                <a:latin typeface="Verdana" panose="020B0604030504040204" pitchFamily="34" charset="0"/>
                <a:ea typeface="Verdana" panose="020B0604030504040204" pitchFamily="34" charset="0"/>
              </a:rPr>
              <a:t>grants and scholarships based on the results of international, Russian and regional competitions of research projects and graduation theses.</a:t>
            </a:r>
            <a:endParaRPr lang="ru-RU" sz="1400" kern="0" dirty="0">
              <a:latin typeface="Verdana" panose="020B0604030504040204" pitchFamily="34" charset="0"/>
              <a:ea typeface="Verdana" panose="020B0604030504040204" pitchFamily="34" charset="0"/>
            </a:endParaRPr>
          </a:p>
        </p:txBody>
      </p:sp>
      <p:sp>
        <p:nvSpPr>
          <p:cNvPr id="9" name="Прямоугольник 8"/>
          <p:cNvSpPr/>
          <p:nvPr/>
        </p:nvSpPr>
        <p:spPr>
          <a:xfrm>
            <a:off x="5490117" y="2794216"/>
            <a:ext cx="6122638" cy="1477002"/>
          </a:xfrm>
          <a:prstGeom prst="rect">
            <a:avLst/>
          </a:prstGeom>
          <a:no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latin typeface="Verdana" panose="020B0604030504040204" pitchFamily="34" charset="0"/>
              <a:ea typeface="Verdana" panose="020B0604030504040204" pitchFamily="34" charset="0"/>
            </a:endParaRPr>
          </a:p>
        </p:txBody>
      </p:sp>
      <p:pic>
        <p:nvPicPr>
          <p:cNvPr id="10" name="Рисунок 9"/>
          <p:cNvPicPr>
            <a:picLocks noChangeAspect="1"/>
          </p:cNvPicPr>
          <p:nvPr/>
        </p:nvPicPr>
        <p:blipFill>
          <a:blip r:embed="rId3" cstate="print">
            <a:duotone>
              <a:schemeClr val="bg2">
                <a:shade val="45000"/>
                <a:satMod val="135000"/>
              </a:schemeClr>
              <a:prstClr val="white"/>
            </a:duotone>
            <a:extLst>
              <a:ext uri="{BEBA8EAE-BF5A-486C-A8C5-ECC9F3942E4B}">
                <a14:imgProps xmlns:a14="http://schemas.microsoft.com/office/drawing/2010/main">
                  <a14:imgLayer r:embed="rId4">
                    <a14:imgEffect>
                      <a14:colorTemperature colorTemp="4700"/>
                    </a14:imgEffect>
                  </a14:imgLayer>
                </a14:imgProps>
              </a:ext>
              <a:ext uri="{28A0092B-C50C-407E-A947-70E740481C1C}">
                <a14:useLocalDpi xmlns:a14="http://schemas.microsoft.com/office/drawing/2010/main" val="0"/>
              </a:ext>
            </a:extLst>
          </a:blip>
          <a:stretch>
            <a:fillRect/>
          </a:stretch>
        </p:blipFill>
        <p:spPr>
          <a:xfrm>
            <a:off x="5569996" y="3026637"/>
            <a:ext cx="775435" cy="349706"/>
          </a:xfrm>
          <a:prstGeom prst="rect">
            <a:avLst/>
          </a:prstGeom>
        </p:spPr>
      </p:pic>
      <p:sp>
        <p:nvSpPr>
          <p:cNvPr id="2" name="Заголовок 1"/>
          <p:cNvSpPr>
            <a:spLocks noGrp="1"/>
          </p:cNvSpPr>
          <p:nvPr>
            <p:ph type="title"/>
          </p:nvPr>
        </p:nvSpPr>
        <p:spPr/>
        <p:txBody>
          <a:bodyPr>
            <a:normAutofit/>
          </a:bodyPr>
          <a:lstStyle/>
          <a:p>
            <a:r>
              <a:rPr lang="en-US" sz="2800" dirty="0"/>
              <a:t>SCIENCE</a:t>
            </a:r>
            <a:endParaRPr lang="ru-RU" sz="2800" dirty="0"/>
          </a:p>
        </p:txBody>
      </p:sp>
      <p:sp>
        <p:nvSpPr>
          <p:cNvPr id="23" name="Прямоугольник 22">
            <a:extLst>
              <a:ext uri="{FF2B5EF4-FFF2-40B4-BE49-F238E27FC236}">
                <a16:creationId xmlns:a16="http://schemas.microsoft.com/office/drawing/2014/main" id="{FAEB8E18-A53D-4DDD-91C3-086BBC6F10CC}"/>
              </a:ext>
            </a:extLst>
          </p:cNvPr>
          <p:cNvSpPr/>
          <p:nvPr/>
        </p:nvSpPr>
        <p:spPr>
          <a:xfrm>
            <a:off x="5432969" y="4247827"/>
            <a:ext cx="6122637" cy="2173581"/>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42900" indent="-342900" algn="ctr">
              <a:buAutoNum type="arabicPlain" startAt="101"/>
            </a:pPr>
            <a:endParaRPr lang="ru-RU" dirty="0">
              <a:solidFill>
                <a:schemeClr val="tx1"/>
              </a:solidFill>
              <a:latin typeface="Verdana" panose="020B0604030504040204" pitchFamily="34" charset="0"/>
              <a:ea typeface="Verdana" panose="020B0604030504040204" pitchFamily="34" charset="0"/>
            </a:endParaRPr>
          </a:p>
          <a:p>
            <a:pPr marL="342900" indent="-342900" algn="ctr">
              <a:buAutoNum type="arabicPlain" startAt="101"/>
            </a:pPr>
            <a:endParaRPr lang="ru-RU" dirty="0">
              <a:solidFill>
                <a:schemeClr val="tx1"/>
              </a:solidFill>
              <a:latin typeface="Verdana" panose="020B0604030504040204" pitchFamily="34" charset="0"/>
              <a:ea typeface="Verdana" panose="020B0604030504040204" pitchFamily="34" charset="0"/>
            </a:endParaRPr>
          </a:p>
        </p:txBody>
      </p:sp>
      <p:sp>
        <p:nvSpPr>
          <p:cNvPr id="24" name="Объект 2">
            <a:extLst>
              <a:ext uri="{FF2B5EF4-FFF2-40B4-BE49-F238E27FC236}">
                <a16:creationId xmlns:a16="http://schemas.microsoft.com/office/drawing/2014/main" id="{00CC62E7-680F-479A-BAD1-8CFB1AED0A82}"/>
              </a:ext>
            </a:extLst>
          </p:cNvPr>
          <p:cNvSpPr txBox="1">
            <a:spLocks/>
          </p:cNvSpPr>
          <p:nvPr/>
        </p:nvSpPr>
        <p:spPr>
          <a:xfrm>
            <a:off x="5656186" y="4357307"/>
            <a:ext cx="6048045" cy="572861"/>
          </a:xfrm>
          <a:prstGeom prst="rect">
            <a:avLst/>
          </a:prstGeom>
        </p:spPr>
        <p:txBody>
          <a:bodyPr/>
          <a:lstStyle>
            <a:lvl1pPr marL="228600" indent="-228600" algn="l" defTabSz="914400" rtl="0" eaLnBrk="1" latinLnBrk="0" hangingPunct="1">
              <a:lnSpc>
                <a:spcPct val="90000"/>
              </a:lnSpc>
              <a:spcBef>
                <a:spcPts val="1000"/>
              </a:spcBef>
              <a:buFont typeface="Wingdings" panose="05000000000000000000" pitchFamily="2" charset="2"/>
              <a:buChar char="§"/>
              <a:defRPr sz="2000"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Wingdings" panose="05000000000000000000" pitchFamily="2" charset="2"/>
              <a:buChar char="§"/>
              <a:defRPr sz="1800" kern="1200">
                <a:solidFill>
                  <a:schemeClr val="bg1"/>
                </a:solidFill>
                <a:latin typeface="+mn-lt"/>
                <a:ea typeface="+mn-ea"/>
                <a:cs typeface="+mn-cs"/>
              </a:defRPr>
            </a:lvl2pPr>
            <a:lvl3pPr marL="1143000" indent="-228600" algn="l" defTabSz="914400" rtl="0" eaLnBrk="1" latinLnBrk="0" hangingPunct="1">
              <a:lnSpc>
                <a:spcPct val="90000"/>
              </a:lnSpc>
              <a:spcBef>
                <a:spcPts val="500"/>
              </a:spcBef>
              <a:buFont typeface="Wingdings" panose="05000000000000000000" pitchFamily="2" charset="2"/>
              <a:buChar char="§"/>
              <a:defRPr sz="1600" kern="1200">
                <a:solidFill>
                  <a:schemeClr val="bg1"/>
                </a:solidFill>
                <a:latin typeface="+mn-lt"/>
                <a:ea typeface="+mn-ea"/>
                <a:cs typeface="+mn-cs"/>
              </a:defRPr>
            </a:lvl3pPr>
            <a:lvl4pPr marL="1600200" indent="-228600" algn="l" defTabSz="914400" rtl="0" eaLnBrk="1" latinLnBrk="0" hangingPunct="1">
              <a:lnSpc>
                <a:spcPct val="90000"/>
              </a:lnSpc>
              <a:spcBef>
                <a:spcPts val="500"/>
              </a:spcBef>
              <a:buFont typeface="Wingdings" panose="05000000000000000000" pitchFamily="2" charset="2"/>
              <a:buChar char="§"/>
              <a:defRPr sz="1400" kern="1200">
                <a:solidFill>
                  <a:schemeClr val="bg1"/>
                </a:solidFill>
                <a:latin typeface="+mn-lt"/>
                <a:ea typeface="+mn-ea"/>
                <a:cs typeface="+mn-cs"/>
              </a:defRPr>
            </a:lvl4pPr>
            <a:lvl5pPr marL="2057400" indent="-228600" algn="l" defTabSz="914400" rtl="0" eaLnBrk="1" latinLnBrk="0" hangingPunct="1">
              <a:lnSpc>
                <a:spcPct val="90000"/>
              </a:lnSpc>
              <a:spcBef>
                <a:spcPts val="500"/>
              </a:spcBef>
              <a:buFont typeface="Wingdings" panose="05000000000000000000" pitchFamily="2" charset="2"/>
              <a:buChar char="§"/>
              <a:defRPr sz="1200" kern="120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600" b="1" dirty="0">
                <a:solidFill>
                  <a:srgbClr val="28BE46"/>
                </a:solidFill>
                <a:latin typeface="Verdana" panose="020B0604030504040204" pitchFamily="34" charset="0"/>
                <a:ea typeface="Verdana" panose="020B0604030504040204" pitchFamily="34" charset="0"/>
              </a:rPr>
              <a:t>Postgraduate numbers</a:t>
            </a:r>
            <a:r>
              <a:rPr lang="ru-RU" sz="1600" b="1" dirty="0">
                <a:solidFill>
                  <a:srgbClr val="28BE46"/>
                </a:solidFill>
                <a:latin typeface="Verdana" panose="020B0604030504040204" pitchFamily="34" charset="0"/>
                <a:ea typeface="Verdana" panose="020B0604030504040204" pitchFamily="34" charset="0"/>
              </a:rPr>
              <a:t>:</a:t>
            </a:r>
          </a:p>
        </p:txBody>
      </p:sp>
      <p:sp>
        <p:nvSpPr>
          <p:cNvPr id="25" name="Прямоугольник 24">
            <a:extLst>
              <a:ext uri="{FF2B5EF4-FFF2-40B4-BE49-F238E27FC236}">
                <a16:creationId xmlns:a16="http://schemas.microsoft.com/office/drawing/2014/main" id="{6C08683E-7703-4C43-9C16-300D4D0C2E08}"/>
              </a:ext>
            </a:extLst>
          </p:cNvPr>
          <p:cNvSpPr/>
          <p:nvPr/>
        </p:nvSpPr>
        <p:spPr>
          <a:xfrm>
            <a:off x="5656187" y="4714864"/>
            <a:ext cx="3380664" cy="1384995"/>
          </a:xfrm>
          <a:prstGeom prst="rect">
            <a:avLst/>
          </a:prstGeom>
        </p:spPr>
        <p:txBody>
          <a:bodyPr wrap="square">
            <a:spAutoFit/>
          </a:bodyPr>
          <a:lstStyle/>
          <a:p>
            <a:r>
              <a:rPr lang="en-US" sz="1400" b="1" dirty="0">
                <a:latin typeface="Verdana" panose="020B0604030504040204" pitchFamily="34" charset="0"/>
                <a:ea typeface="Verdana" panose="020B0604030504040204" pitchFamily="34" charset="0"/>
              </a:rPr>
              <a:t>Admission</a:t>
            </a:r>
            <a:r>
              <a:rPr lang="ru-RU" sz="1400" b="1" dirty="0">
                <a:latin typeface="Verdana" panose="020B0604030504040204" pitchFamily="34" charset="0"/>
                <a:ea typeface="Verdana" panose="020B0604030504040204" pitchFamily="34" charset="0"/>
              </a:rPr>
              <a:t>:</a:t>
            </a:r>
          </a:p>
          <a:p>
            <a:r>
              <a:rPr lang="ru-RU" sz="1400" b="1" dirty="0">
                <a:solidFill>
                  <a:srgbClr val="28BE46"/>
                </a:solidFill>
                <a:latin typeface="Verdana" panose="020B0604030504040204" pitchFamily="34" charset="0"/>
                <a:ea typeface="Verdana" panose="020B0604030504040204" pitchFamily="34" charset="0"/>
              </a:rPr>
              <a:t>255</a:t>
            </a:r>
            <a:r>
              <a:rPr lang="ru-RU" sz="1400" b="1" dirty="0">
                <a:solidFill>
                  <a:srgbClr val="209740"/>
                </a:solidFill>
                <a:latin typeface="Verdana" panose="020B0604030504040204" pitchFamily="34" charset="0"/>
                <a:ea typeface="Verdana" panose="020B0604030504040204" pitchFamily="34" charset="0"/>
              </a:rPr>
              <a:t> </a:t>
            </a:r>
            <a:r>
              <a:rPr lang="ru-RU" sz="1200" dirty="0">
                <a:latin typeface="Verdana" panose="020B0604030504040204" pitchFamily="34" charset="0"/>
                <a:ea typeface="Verdana" panose="020B0604030504040204" pitchFamily="34" charset="0"/>
              </a:rPr>
              <a:t>– </a:t>
            </a:r>
            <a:r>
              <a:rPr lang="en-US" sz="1200" dirty="0">
                <a:latin typeface="Verdana" panose="020B0604030504040204" pitchFamily="34" charset="0"/>
                <a:ea typeface="Verdana" panose="020B0604030504040204" pitchFamily="34" charset="0"/>
              </a:rPr>
              <a:t>postgraduates</a:t>
            </a:r>
            <a:endParaRPr lang="ru-RU" sz="1200" dirty="0">
              <a:latin typeface="Verdana" panose="020B0604030504040204" pitchFamily="34" charset="0"/>
              <a:ea typeface="Verdana" panose="020B0604030504040204" pitchFamily="34" charset="0"/>
            </a:endParaRPr>
          </a:p>
          <a:p>
            <a:r>
              <a:rPr lang="ru-RU" sz="1400" b="1" dirty="0">
                <a:solidFill>
                  <a:srgbClr val="28BE46"/>
                </a:solidFill>
                <a:latin typeface="Verdana" panose="020B0604030504040204" pitchFamily="34" charset="0"/>
                <a:ea typeface="Verdana" panose="020B0604030504040204" pitchFamily="34" charset="0"/>
              </a:rPr>
              <a:t>202</a:t>
            </a:r>
            <a:r>
              <a:rPr lang="ru-RU" sz="1400" b="1" dirty="0">
                <a:solidFill>
                  <a:srgbClr val="209740"/>
                </a:solidFill>
                <a:latin typeface="Verdana" panose="020B0604030504040204" pitchFamily="34" charset="0"/>
                <a:ea typeface="Verdana" panose="020B0604030504040204" pitchFamily="34" charset="0"/>
              </a:rPr>
              <a:t> </a:t>
            </a:r>
            <a:r>
              <a:rPr lang="ru-RU" sz="1200" dirty="0">
                <a:latin typeface="Verdana" panose="020B0604030504040204" pitchFamily="34" charset="0"/>
                <a:ea typeface="Verdana" panose="020B0604030504040204" pitchFamily="34" charset="0"/>
              </a:rPr>
              <a:t>– </a:t>
            </a:r>
            <a:r>
              <a:rPr lang="en-US" sz="1200" dirty="0">
                <a:latin typeface="Verdana" panose="020B0604030504040204" pitchFamily="34" charset="0"/>
                <a:ea typeface="Verdana" panose="020B0604030504040204" pitchFamily="34" charset="0"/>
              </a:rPr>
              <a:t>state-funded</a:t>
            </a:r>
            <a:endParaRPr lang="ru-RU" sz="1200" dirty="0">
              <a:latin typeface="Verdana" panose="020B0604030504040204" pitchFamily="34" charset="0"/>
              <a:ea typeface="Verdana" panose="020B0604030504040204" pitchFamily="34" charset="0"/>
            </a:endParaRPr>
          </a:p>
          <a:p>
            <a:r>
              <a:rPr lang="ru-RU" sz="1400" b="1" dirty="0">
                <a:solidFill>
                  <a:srgbClr val="28BE46"/>
                </a:solidFill>
                <a:latin typeface="Verdana" panose="020B0604030504040204" pitchFamily="34" charset="0"/>
                <a:ea typeface="Verdana" panose="020B0604030504040204" pitchFamily="34" charset="0"/>
              </a:rPr>
              <a:t>53</a:t>
            </a:r>
            <a:r>
              <a:rPr lang="ru-RU" sz="1200" dirty="0">
                <a:latin typeface="Verdana" panose="020B0604030504040204" pitchFamily="34" charset="0"/>
                <a:ea typeface="Verdana" panose="020B0604030504040204" pitchFamily="34" charset="0"/>
              </a:rPr>
              <a:t> – </a:t>
            </a:r>
            <a:r>
              <a:rPr lang="en-US" sz="1200" dirty="0">
                <a:latin typeface="Verdana" panose="020B0604030504040204" pitchFamily="34" charset="0"/>
                <a:ea typeface="Verdana" panose="020B0604030504040204" pitchFamily="34" charset="0"/>
              </a:rPr>
              <a:t>self-funded</a:t>
            </a:r>
            <a:endParaRPr lang="ru-RU" sz="1200" dirty="0">
              <a:latin typeface="Verdana" panose="020B0604030504040204" pitchFamily="34" charset="0"/>
              <a:ea typeface="Verdana" panose="020B0604030504040204" pitchFamily="34" charset="0"/>
            </a:endParaRPr>
          </a:p>
          <a:p>
            <a:r>
              <a:rPr lang="ru-RU" sz="1400" b="1" dirty="0">
                <a:solidFill>
                  <a:srgbClr val="28BE46"/>
                </a:solidFill>
                <a:latin typeface="Verdana" panose="020B0604030504040204" pitchFamily="34" charset="0"/>
                <a:ea typeface="Verdana" panose="020B0604030504040204" pitchFamily="34" charset="0"/>
              </a:rPr>
              <a:t>93</a:t>
            </a:r>
            <a:r>
              <a:rPr lang="ru-RU" sz="1400" b="1" dirty="0">
                <a:solidFill>
                  <a:srgbClr val="209740"/>
                </a:solidFill>
                <a:latin typeface="Verdana" panose="020B0604030504040204" pitchFamily="34" charset="0"/>
                <a:ea typeface="Verdana" panose="020B0604030504040204" pitchFamily="34" charset="0"/>
              </a:rPr>
              <a:t> </a:t>
            </a:r>
            <a:r>
              <a:rPr lang="ru-RU" sz="1200" dirty="0">
                <a:latin typeface="Verdana" panose="020B0604030504040204" pitchFamily="34" charset="0"/>
                <a:ea typeface="Verdana" panose="020B0604030504040204" pitchFamily="34" charset="0"/>
              </a:rPr>
              <a:t>– </a:t>
            </a:r>
            <a:r>
              <a:rPr lang="en-US" sz="1200" dirty="0">
                <a:latin typeface="Verdana" panose="020B0604030504040204" pitchFamily="34" charset="0"/>
                <a:ea typeface="Verdana" panose="020B0604030504040204" pitchFamily="34" charset="0"/>
              </a:rPr>
              <a:t>internationals</a:t>
            </a:r>
            <a:endParaRPr lang="ru-RU" sz="1200" dirty="0">
              <a:latin typeface="Verdana" panose="020B0604030504040204" pitchFamily="34" charset="0"/>
              <a:ea typeface="Verdana" panose="020B0604030504040204" pitchFamily="34" charset="0"/>
            </a:endParaRPr>
          </a:p>
          <a:p>
            <a:r>
              <a:rPr lang="ru-RU" sz="1400" b="1" dirty="0">
                <a:solidFill>
                  <a:srgbClr val="28BE46"/>
                </a:solidFill>
                <a:latin typeface="Verdana" panose="020B0604030504040204" pitchFamily="34" charset="0"/>
                <a:ea typeface="Verdana" panose="020B0604030504040204" pitchFamily="34" charset="0"/>
              </a:rPr>
              <a:t>75</a:t>
            </a:r>
            <a:r>
              <a:rPr lang="en-US" sz="1400" b="1" dirty="0">
                <a:solidFill>
                  <a:srgbClr val="28BE46"/>
                </a:solidFill>
                <a:latin typeface="Verdana" panose="020B0604030504040204" pitchFamily="34" charset="0"/>
                <a:ea typeface="Verdana" panose="020B0604030504040204" pitchFamily="34" charset="0"/>
              </a:rPr>
              <a:t> </a:t>
            </a:r>
            <a:r>
              <a:rPr lang="ru-RU" sz="1400" b="1" dirty="0">
                <a:solidFill>
                  <a:srgbClr val="28BE46"/>
                </a:solidFill>
                <a:latin typeface="Verdana" panose="020B0604030504040204" pitchFamily="34" charset="0"/>
                <a:ea typeface="Verdana" panose="020B0604030504040204" pitchFamily="34" charset="0"/>
              </a:rPr>
              <a:t>%</a:t>
            </a:r>
            <a:r>
              <a:rPr lang="ru-RU" sz="1400" b="1" dirty="0">
                <a:solidFill>
                  <a:srgbClr val="209740"/>
                </a:solidFill>
                <a:latin typeface="Verdana" panose="020B0604030504040204" pitchFamily="34" charset="0"/>
                <a:ea typeface="Verdana" panose="020B0604030504040204" pitchFamily="34" charset="0"/>
              </a:rPr>
              <a:t> </a:t>
            </a:r>
            <a:r>
              <a:rPr lang="ru-RU" sz="1200" dirty="0">
                <a:latin typeface="Verdana" panose="020B0604030504040204" pitchFamily="34" charset="0"/>
                <a:ea typeface="Verdana" panose="020B0604030504040204" pitchFamily="34" charset="0"/>
              </a:rPr>
              <a:t>– </a:t>
            </a:r>
            <a:r>
              <a:rPr lang="en-US" sz="1200" dirty="0">
                <a:latin typeface="Verdana" panose="020B0604030504040204" pitchFamily="34" charset="0"/>
                <a:ea typeface="Verdana" panose="020B0604030504040204" pitchFamily="34" charset="0"/>
              </a:rPr>
              <a:t>with research background</a:t>
            </a:r>
            <a:endParaRPr lang="ru-RU" sz="1200" dirty="0">
              <a:latin typeface="Verdana" panose="020B0604030504040204" pitchFamily="34" charset="0"/>
              <a:ea typeface="Verdana" panose="020B0604030504040204" pitchFamily="34" charset="0"/>
            </a:endParaRPr>
          </a:p>
        </p:txBody>
      </p:sp>
      <p:sp>
        <p:nvSpPr>
          <p:cNvPr id="26" name="Прямоугольник 25">
            <a:extLst>
              <a:ext uri="{FF2B5EF4-FFF2-40B4-BE49-F238E27FC236}">
                <a16:creationId xmlns:a16="http://schemas.microsoft.com/office/drawing/2014/main" id="{51E12A28-EC08-4A38-B18D-BC11433C36DB}"/>
              </a:ext>
            </a:extLst>
          </p:cNvPr>
          <p:cNvSpPr/>
          <p:nvPr/>
        </p:nvSpPr>
        <p:spPr>
          <a:xfrm>
            <a:off x="8551435" y="4714864"/>
            <a:ext cx="3152795" cy="1138773"/>
          </a:xfrm>
          <a:prstGeom prst="rect">
            <a:avLst/>
          </a:prstGeom>
        </p:spPr>
        <p:txBody>
          <a:bodyPr wrap="square">
            <a:spAutoFit/>
          </a:bodyPr>
          <a:lstStyle/>
          <a:p>
            <a:r>
              <a:rPr lang="en-US" sz="1400" b="1" dirty="0">
                <a:latin typeface="Verdana" panose="020B0604030504040204" pitchFamily="34" charset="0"/>
                <a:ea typeface="Verdana" panose="020B0604030504040204" pitchFamily="34" charset="0"/>
              </a:rPr>
              <a:t>Thesis defense</a:t>
            </a:r>
            <a:r>
              <a:rPr lang="ru-RU" sz="1400" b="1" dirty="0">
                <a:latin typeface="Verdana" panose="020B0604030504040204" pitchFamily="34" charset="0"/>
                <a:ea typeface="Verdana" panose="020B0604030504040204" pitchFamily="34" charset="0"/>
              </a:rPr>
              <a:t>:</a:t>
            </a:r>
          </a:p>
          <a:p>
            <a:r>
              <a:rPr lang="ru-RU" sz="1400" b="1" dirty="0">
                <a:solidFill>
                  <a:srgbClr val="28BE46"/>
                </a:solidFill>
                <a:latin typeface="Verdana" panose="020B0604030504040204" pitchFamily="34" charset="0"/>
                <a:ea typeface="Verdana" panose="020B0604030504040204" pitchFamily="34" charset="0"/>
              </a:rPr>
              <a:t>136</a:t>
            </a:r>
            <a:r>
              <a:rPr lang="ru-RU" sz="1400" b="1" dirty="0">
                <a:solidFill>
                  <a:srgbClr val="209740"/>
                </a:solidFill>
                <a:latin typeface="Verdana" panose="020B0604030504040204" pitchFamily="34" charset="0"/>
                <a:ea typeface="Verdana" panose="020B0604030504040204" pitchFamily="34" charset="0"/>
              </a:rPr>
              <a:t> </a:t>
            </a:r>
            <a:r>
              <a:rPr lang="ru-RU" sz="1200" dirty="0">
                <a:latin typeface="Verdana" panose="020B0604030504040204" pitchFamily="34" charset="0"/>
                <a:ea typeface="Verdana" panose="020B0604030504040204" pitchFamily="34" charset="0"/>
              </a:rPr>
              <a:t>– </a:t>
            </a:r>
            <a:r>
              <a:rPr lang="en-US" sz="1200" dirty="0">
                <a:latin typeface="Verdana" panose="020B0604030504040204" pitchFamily="34" charset="0"/>
                <a:ea typeface="Verdana" panose="020B0604030504040204" pitchFamily="34" charset="0"/>
              </a:rPr>
              <a:t>completed postgraduate programs</a:t>
            </a:r>
            <a:endParaRPr lang="ru-RU" sz="1200" dirty="0">
              <a:latin typeface="Verdana" panose="020B0604030504040204" pitchFamily="34" charset="0"/>
              <a:ea typeface="Verdana" panose="020B0604030504040204" pitchFamily="34" charset="0"/>
            </a:endParaRPr>
          </a:p>
          <a:p>
            <a:r>
              <a:rPr lang="ru-RU" sz="1400" b="1" dirty="0">
                <a:solidFill>
                  <a:srgbClr val="28BE46"/>
                </a:solidFill>
                <a:latin typeface="Verdana" panose="020B0604030504040204" pitchFamily="34" charset="0"/>
                <a:ea typeface="Verdana" panose="020B0604030504040204" pitchFamily="34" charset="0"/>
              </a:rPr>
              <a:t>78</a:t>
            </a:r>
            <a:r>
              <a:rPr lang="ru-RU" sz="1400" b="1" dirty="0">
                <a:solidFill>
                  <a:srgbClr val="209740"/>
                </a:solidFill>
                <a:latin typeface="Verdana" panose="020B0604030504040204" pitchFamily="34" charset="0"/>
                <a:ea typeface="Verdana" panose="020B0604030504040204" pitchFamily="34" charset="0"/>
              </a:rPr>
              <a:t> </a:t>
            </a:r>
            <a:r>
              <a:rPr lang="ru-RU" sz="1200" dirty="0">
                <a:latin typeface="Verdana" panose="020B0604030504040204" pitchFamily="34" charset="0"/>
                <a:ea typeface="Verdana" panose="020B0604030504040204" pitchFamily="34" charset="0"/>
              </a:rPr>
              <a:t>– </a:t>
            </a:r>
            <a:r>
              <a:rPr lang="en-US" sz="1200" dirty="0">
                <a:latin typeface="Verdana" panose="020B0604030504040204" pitchFamily="34" charset="0"/>
                <a:ea typeface="Verdana" panose="020B0604030504040204" pitchFamily="34" charset="0"/>
              </a:rPr>
              <a:t>candidate’s theses</a:t>
            </a:r>
            <a:endParaRPr lang="ru-RU" sz="1200" dirty="0">
              <a:latin typeface="Verdana" panose="020B0604030504040204" pitchFamily="34" charset="0"/>
              <a:ea typeface="Verdana" panose="020B0604030504040204" pitchFamily="34" charset="0"/>
            </a:endParaRPr>
          </a:p>
          <a:p>
            <a:r>
              <a:rPr lang="ru-RU" sz="1400" b="1" dirty="0">
                <a:solidFill>
                  <a:srgbClr val="28BE46"/>
                </a:solidFill>
                <a:latin typeface="Verdana" panose="020B0604030504040204" pitchFamily="34" charset="0"/>
                <a:ea typeface="Verdana" panose="020B0604030504040204" pitchFamily="34" charset="0"/>
              </a:rPr>
              <a:t>10</a:t>
            </a:r>
            <a:r>
              <a:rPr lang="ru-RU" sz="1400" b="1" dirty="0">
                <a:solidFill>
                  <a:srgbClr val="209740"/>
                </a:solidFill>
                <a:latin typeface="Verdana" panose="020B0604030504040204" pitchFamily="34" charset="0"/>
                <a:ea typeface="Verdana" panose="020B0604030504040204" pitchFamily="34" charset="0"/>
              </a:rPr>
              <a:t> </a:t>
            </a:r>
            <a:r>
              <a:rPr lang="ru-RU" sz="1200" dirty="0">
                <a:latin typeface="Verdana" panose="020B0604030504040204" pitchFamily="34" charset="0"/>
                <a:ea typeface="Verdana" panose="020B0604030504040204" pitchFamily="34" charset="0"/>
              </a:rPr>
              <a:t>– </a:t>
            </a:r>
            <a:r>
              <a:rPr lang="en-US" sz="1200" dirty="0">
                <a:latin typeface="Verdana" panose="020B0604030504040204" pitchFamily="34" charset="0"/>
                <a:ea typeface="Verdana" panose="020B0604030504040204" pitchFamily="34" charset="0"/>
              </a:rPr>
              <a:t>doctoral theses</a:t>
            </a:r>
            <a:endParaRPr lang="ru-RU" sz="1200" dirty="0">
              <a:latin typeface="Verdana" panose="020B0604030504040204" pitchFamily="34" charset="0"/>
              <a:ea typeface="Verdana" panose="020B0604030504040204" pitchFamily="34" charset="0"/>
            </a:endParaRPr>
          </a:p>
        </p:txBody>
      </p:sp>
      <p:sp>
        <p:nvSpPr>
          <p:cNvPr id="19" name="Объект 2">
            <a:extLst>
              <a:ext uri="{FF2B5EF4-FFF2-40B4-BE49-F238E27FC236}">
                <a16:creationId xmlns:a16="http://schemas.microsoft.com/office/drawing/2014/main" id="{95A54DEA-FE30-477D-88AD-E8BE5D999E85}"/>
              </a:ext>
            </a:extLst>
          </p:cNvPr>
          <p:cNvSpPr txBox="1">
            <a:spLocks/>
          </p:cNvSpPr>
          <p:nvPr/>
        </p:nvSpPr>
        <p:spPr>
          <a:xfrm>
            <a:off x="6370403" y="2916862"/>
            <a:ext cx="5267324" cy="1133903"/>
          </a:xfrm>
          <a:prstGeom prst="rect">
            <a:avLst/>
          </a:prstGeom>
        </p:spPr>
        <p:txBody>
          <a:bodyPr/>
          <a:lstStyle>
            <a:lvl1pPr marL="228600" indent="-228600" algn="l" defTabSz="914400" rtl="0" eaLnBrk="1" latinLnBrk="0" hangingPunct="1">
              <a:lnSpc>
                <a:spcPct val="90000"/>
              </a:lnSpc>
              <a:spcBef>
                <a:spcPts val="1000"/>
              </a:spcBef>
              <a:buFont typeface="Wingdings" panose="05000000000000000000" pitchFamily="2" charset="2"/>
              <a:buChar char="§"/>
              <a:defRPr sz="2000"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Wingdings" panose="05000000000000000000" pitchFamily="2" charset="2"/>
              <a:buChar char="§"/>
              <a:defRPr sz="1800" kern="1200">
                <a:solidFill>
                  <a:schemeClr val="bg1"/>
                </a:solidFill>
                <a:latin typeface="+mn-lt"/>
                <a:ea typeface="+mn-ea"/>
                <a:cs typeface="+mn-cs"/>
              </a:defRPr>
            </a:lvl2pPr>
            <a:lvl3pPr marL="1143000" indent="-228600" algn="l" defTabSz="914400" rtl="0" eaLnBrk="1" latinLnBrk="0" hangingPunct="1">
              <a:lnSpc>
                <a:spcPct val="90000"/>
              </a:lnSpc>
              <a:spcBef>
                <a:spcPts val="500"/>
              </a:spcBef>
              <a:buFont typeface="Wingdings" panose="05000000000000000000" pitchFamily="2" charset="2"/>
              <a:buChar char="§"/>
              <a:defRPr sz="1600" kern="1200">
                <a:solidFill>
                  <a:schemeClr val="bg1"/>
                </a:solidFill>
                <a:latin typeface="+mn-lt"/>
                <a:ea typeface="+mn-ea"/>
                <a:cs typeface="+mn-cs"/>
              </a:defRPr>
            </a:lvl3pPr>
            <a:lvl4pPr marL="1600200" indent="-228600" algn="l" defTabSz="914400" rtl="0" eaLnBrk="1" latinLnBrk="0" hangingPunct="1">
              <a:lnSpc>
                <a:spcPct val="90000"/>
              </a:lnSpc>
              <a:spcBef>
                <a:spcPts val="500"/>
              </a:spcBef>
              <a:buFont typeface="Wingdings" panose="05000000000000000000" pitchFamily="2" charset="2"/>
              <a:buChar char="§"/>
              <a:defRPr sz="1400" kern="1200">
                <a:solidFill>
                  <a:schemeClr val="bg1"/>
                </a:solidFill>
                <a:latin typeface="+mn-lt"/>
                <a:ea typeface="+mn-ea"/>
                <a:cs typeface="+mn-cs"/>
              </a:defRPr>
            </a:lvl4pPr>
            <a:lvl5pPr marL="2057400" indent="-228600" algn="l" defTabSz="914400" rtl="0" eaLnBrk="1" latinLnBrk="0" hangingPunct="1">
              <a:lnSpc>
                <a:spcPct val="90000"/>
              </a:lnSpc>
              <a:spcBef>
                <a:spcPts val="500"/>
              </a:spcBef>
              <a:buFont typeface="Wingdings" panose="05000000000000000000" pitchFamily="2" charset="2"/>
              <a:buChar char="§"/>
              <a:defRPr sz="1200" kern="120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spcBef>
                <a:spcPts val="0"/>
              </a:spcBef>
              <a:buNone/>
              <a:defRPr/>
            </a:pPr>
            <a:r>
              <a:rPr kumimoji="0" lang="en-US" sz="1400" b="1" i="0" u="none" strike="noStrike" kern="1200" cap="none" spc="0" normalizeH="0" baseline="0" noProof="0" dirty="0">
                <a:ln>
                  <a:noFill/>
                </a:ln>
                <a:solidFill>
                  <a:prstClr val="black"/>
                </a:solidFill>
                <a:effectLst/>
                <a:uLnTx/>
                <a:uFillTx/>
                <a:latin typeface="Verdana"/>
                <a:ea typeface="Verdana" panose="020B0604030504040204" pitchFamily="34" charset="0"/>
              </a:rPr>
              <a:t>PUBLICATIONS – </a:t>
            </a:r>
            <a:r>
              <a:rPr lang="en-US" sz="1400" b="1" dirty="0">
                <a:solidFill>
                  <a:srgbClr val="28BE46"/>
                </a:solidFill>
                <a:latin typeface="Verdana"/>
                <a:ea typeface="Verdana" panose="020B0604030504040204" pitchFamily="34" charset="0"/>
              </a:rPr>
              <a:t>990</a:t>
            </a:r>
            <a:r>
              <a:rPr kumimoji="0" lang="en-US" sz="1400" b="1" i="0" u="none" strike="noStrike" kern="1200" cap="none" spc="0" normalizeH="0" baseline="0" noProof="0" dirty="0">
                <a:ln>
                  <a:noFill/>
                </a:ln>
                <a:solidFill>
                  <a:prstClr val="black"/>
                </a:solidFill>
                <a:effectLst/>
                <a:uLnTx/>
                <a:uFillTx/>
                <a:latin typeface="Verdana"/>
                <a:ea typeface="Verdana" panose="020B0604030504040204" pitchFamily="34" charset="0"/>
              </a:rPr>
              <a:t> </a:t>
            </a:r>
            <a:r>
              <a:rPr lang="en-US" sz="1400" b="1" dirty="0">
                <a:solidFill>
                  <a:prstClr val="black"/>
                </a:solidFill>
                <a:latin typeface="Verdana"/>
                <a:ea typeface="Verdana" panose="020B0604030504040204" pitchFamily="34" charset="0"/>
              </a:rPr>
              <a:t>WOS-indexed articles, including </a:t>
            </a:r>
            <a:r>
              <a:rPr lang="en-US" sz="1400" b="1" dirty="0">
                <a:solidFill>
                  <a:srgbClr val="28BE46"/>
                </a:solidFill>
                <a:latin typeface="Verdana"/>
                <a:ea typeface="Verdana" panose="020B0604030504040204" pitchFamily="34" charset="0"/>
              </a:rPr>
              <a:t>570 </a:t>
            </a:r>
            <a:r>
              <a:rPr lang="en-US" sz="1400" b="1" dirty="0">
                <a:solidFill>
                  <a:prstClr val="black"/>
                </a:solidFill>
                <a:latin typeface="Verdana"/>
                <a:ea typeface="Verdana" panose="020B0604030504040204" pitchFamily="34" charset="0"/>
              </a:rPr>
              <a:t>articles published in Q1, Q2 journals </a:t>
            </a:r>
            <a:endParaRPr lang="en-US" sz="1400" b="1" dirty="0">
              <a:solidFill>
                <a:srgbClr val="28BE46"/>
              </a:solidFill>
              <a:latin typeface="Verdana"/>
              <a:ea typeface="Verdana" panose="020B0604030504040204" pitchFamily="34" charset="0"/>
            </a:endParaRPr>
          </a:p>
        </p:txBody>
      </p:sp>
      <p:sp>
        <p:nvSpPr>
          <p:cNvPr id="20" name="Объект 2">
            <a:extLst>
              <a:ext uri="{FF2B5EF4-FFF2-40B4-BE49-F238E27FC236}">
                <a16:creationId xmlns:a16="http://schemas.microsoft.com/office/drawing/2014/main" id="{95A54DEA-FE30-477D-88AD-E8BE5D999E85}"/>
              </a:ext>
            </a:extLst>
          </p:cNvPr>
          <p:cNvSpPr txBox="1">
            <a:spLocks/>
          </p:cNvSpPr>
          <p:nvPr/>
        </p:nvSpPr>
        <p:spPr>
          <a:xfrm>
            <a:off x="5569995" y="3639640"/>
            <a:ext cx="5386179" cy="533772"/>
          </a:xfrm>
          <a:prstGeom prst="rect">
            <a:avLst/>
          </a:prstGeom>
        </p:spPr>
        <p:txBody>
          <a:bodyPr/>
          <a:lstStyle>
            <a:lvl1pPr marL="228600" indent="-228600" algn="l" defTabSz="914400" rtl="0" eaLnBrk="1" latinLnBrk="0" hangingPunct="1">
              <a:lnSpc>
                <a:spcPct val="90000"/>
              </a:lnSpc>
              <a:spcBef>
                <a:spcPts val="1000"/>
              </a:spcBef>
              <a:buFont typeface="Wingdings" panose="05000000000000000000" pitchFamily="2" charset="2"/>
              <a:buChar char="§"/>
              <a:defRPr sz="2000"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Wingdings" panose="05000000000000000000" pitchFamily="2" charset="2"/>
              <a:buChar char="§"/>
              <a:defRPr sz="1800" kern="1200">
                <a:solidFill>
                  <a:schemeClr val="bg1"/>
                </a:solidFill>
                <a:latin typeface="+mn-lt"/>
                <a:ea typeface="+mn-ea"/>
                <a:cs typeface="+mn-cs"/>
              </a:defRPr>
            </a:lvl2pPr>
            <a:lvl3pPr marL="1143000" indent="-228600" algn="l" defTabSz="914400" rtl="0" eaLnBrk="1" latinLnBrk="0" hangingPunct="1">
              <a:lnSpc>
                <a:spcPct val="90000"/>
              </a:lnSpc>
              <a:spcBef>
                <a:spcPts val="500"/>
              </a:spcBef>
              <a:buFont typeface="Wingdings" panose="05000000000000000000" pitchFamily="2" charset="2"/>
              <a:buChar char="§"/>
              <a:defRPr sz="1600" kern="1200">
                <a:solidFill>
                  <a:schemeClr val="bg1"/>
                </a:solidFill>
                <a:latin typeface="+mn-lt"/>
                <a:ea typeface="+mn-ea"/>
                <a:cs typeface="+mn-cs"/>
              </a:defRPr>
            </a:lvl3pPr>
            <a:lvl4pPr marL="1600200" indent="-228600" algn="l" defTabSz="914400" rtl="0" eaLnBrk="1" latinLnBrk="0" hangingPunct="1">
              <a:lnSpc>
                <a:spcPct val="90000"/>
              </a:lnSpc>
              <a:spcBef>
                <a:spcPts val="500"/>
              </a:spcBef>
              <a:buFont typeface="Wingdings" panose="05000000000000000000" pitchFamily="2" charset="2"/>
              <a:buChar char="§"/>
              <a:defRPr sz="1400" kern="1200">
                <a:solidFill>
                  <a:schemeClr val="bg1"/>
                </a:solidFill>
                <a:latin typeface="+mn-lt"/>
                <a:ea typeface="+mn-ea"/>
                <a:cs typeface="+mn-cs"/>
              </a:defRPr>
            </a:lvl4pPr>
            <a:lvl5pPr marL="2057400" indent="-228600" algn="l" defTabSz="914400" rtl="0" eaLnBrk="1" latinLnBrk="0" hangingPunct="1">
              <a:lnSpc>
                <a:spcPct val="90000"/>
              </a:lnSpc>
              <a:spcBef>
                <a:spcPts val="500"/>
              </a:spcBef>
              <a:buFont typeface="Wingdings" panose="05000000000000000000" pitchFamily="2" charset="2"/>
              <a:buChar char="§"/>
              <a:defRPr sz="1200" kern="120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Bef>
                <a:spcPts val="0"/>
              </a:spcBef>
              <a:buNone/>
              <a:defRPr/>
            </a:pPr>
            <a:r>
              <a:rPr kumimoji="0" lang="ru-RU" sz="1400" b="1" i="0" u="none" strike="noStrike" kern="1200" cap="none" spc="0" normalizeH="0" baseline="0" noProof="0" dirty="0">
                <a:ln>
                  <a:noFill/>
                </a:ln>
                <a:solidFill>
                  <a:srgbClr val="28BE46"/>
                </a:solidFill>
                <a:effectLst/>
                <a:uLnTx/>
                <a:uFillTx/>
                <a:latin typeface="Verdana"/>
                <a:ea typeface="Verdana" panose="020B0604030504040204" pitchFamily="34" charset="0"/>
                <a:cs typeface="+mn-cs"/>
              </a:rPr>
              <a:t>1</a:t>
            </a:r>
            <a:r>
              <a:rPr kumimoji="0" lang="en-US" sz="1400" b="1" i="0" u="none" strike="noStrike" kern="1200" cap="none" spc="0" normalizeH="0" baseline="0" noProof="0" dirty="0">
                <a:ln>
                  <a:noFill/>
                </a:ln>
                <a:solidFill>
                  <a:srgbClr val="28BE46"/>
                </a:solidFill>
                <a:effectLst/>
                <a:uLnTx/>
                <a:uFillTx/>
                <a:latin typeface="Verdana"/>
                <a:ea typeface="Verdana" panose="020B0604030504040204" pitchFamily="34" charset="0"/>
                <a:cs typeface="+mn-cs"/>
              </a:rPr>
              <a:t>,266</a:t>
            </a:r>
            <a:r>
              <a:rPr kumimoji="0" lang="ru-RU" sz="1400" b="1" i="0" u="none" strike="noStrike" kern="1200" cap="none" spc="0" normalizeH="0" baseline="0" noProof="0" dirty="0">
                <a:ln>
                  <a:noFill/>
                </a:ln>
                <a:solidFill>
                  <a:prstClr val="black"/>
                </a:solidFill>
                <a:effectLst/>
                <a:uLnTx/>
                <a:uFillTx/>
                <a:latin typeface="Verdana"/>
                <a:ea typeface="Verdana" panose="020B0604030504040204" pitchFamily="34" charset="0"/>
                <a:cs typeface="+mn-cs"/>
              </a:rPr>
              <a:t> </a:t>
            </a:r>
            <a:r>
              <a:rPr kumimoji="0" lang="en-US" sz="1400" b="1" i="0" u="none" strike="noStrike" kern="1200" cap="none" spc="0" normalizeH="0" baseline="0" noProof="0" dirty="0">
                <a:ln>
                  <a:noFill/>
                </a:ln>
                <a:solidFill>
                  <a:prstClr val="black"/>
                </a:solidFill>
                <a:effectLst/>
                <a:uLnTx/>
                <a:uFillTx/>
                <a:latin typeface="Verdana"/>
                <a:ea typeface="Verdana" panose="020B0604030504040204" pitchFamily="34" charset="0"/>
              </a:rPr>
              <a:t>SCOPUS</a:t>
            </a:r>
            <a:r>
              <a:rPr lang="en-US" sz="1400" b="1" dirty="0">
                <a:solidFill>
                  <a:prstClr val="black"/>
                </a:solidFill>
                <a:latin typeface="Verdana"/>
                <a:ea typeface="Verdana" panose="020B0604030504040204" pitchFamily="34" charset="0"/>
              </a:rPr>
              <a:t>-indexed articles</a:t>
            </a:r>
            <a:r>
              <a:rPr kumimoji="0" lang="en-US" sz="1400" b="1" i="0" u="none" strike="noStrike" kern="1200" cap="none" spc="0" normalizeH="0" baseline="0" noProof="0" dirty="0">
                <a:ln>
                  <a:noFill/>
                </a:ln>
                <a:solidFill>
                  <a:prstClr val="black"/>
                </a:solidFill>
                <a:effectLst/>
                <a:uLnTx/>
                <a:uFillTx/>
                <a:latin typeface="Verdana"/>
                <a:ea typeface="Verdana" panose="020B0604030504040204" pitchFamily="34" charset="0"/>
              </a:rPr>
              <a:t>, including</a:t>
            </a:r>
            <a:r>
              <a:rPr kumimoji="0" lang="en-US" sz="1400" b="1" i="0" u="none" strike="noStrike" kern="1200" cap="none" spc="0" normalizeH="0" noProof="0" dirty="0">
                <a:ln>
                  <a:noFill/>
                </a:ln>
                <a:solidFill>
                  <a:prstClr val="black"/>
                </a:solidFill>
                <a:effectLst/>
                <a:uLnTx/>
                <a:uFillTx/>
                <a:latin typeface="Verdana"/>
                <a:ea typeface="Verdana" panose="020B0604030504040204" pitchFamily="34" charset="0"/>
              </a:rPr>
              <a:t> </a:t>
            </a:r>
            <a:br>
              <a:rPr kumimoji="0" lang="en-US" sz="1400" b="1" i="0" u="none" strike="noStrike" kern="1200" cap="none" spc="0" normalizeH="0" noProof="0" dirty="0">
                <a:ln>
                  <a:noFill/>
                </a:ln>
                <a:solidFill>
                  <a:prstClr val="black"/>
                </a:solidFill>
                <a:effectLst/>
                <a:uLnTx/>
                <a:uFillTx/>
                <a:latin typeface="Verdana"/>
                <a:ea typeface="Verdana" panose="020B0604030504040204" pitchFamily="34" charset="0"/>
              </a:rPr>
            </a:br>
            <a:r>
              <a:rPr lang="en-US" sz="1400" b="1" dirty="0">
                <a:solidFill>
                  <a:srgbClr val="28BE46"/>
                </a:solidFill>
                <a:latin typeface="Verdana"/>
                <a:ea typeface="Verdana" panose="020B0604030504040204" pitchFamily="34" charset="0"/>
              </a:rPr>
              <a:t>795 </a:t>
            </a:r>
            <a:r>
              <a:rPr lang="en-US" sz="1400" b="1" dirty="0">
                <a:solidFill>
                  <a:prstClr val="black"/>
                </a:solidFill>
                <a:latin typeface="Verdana"/>
                <a:ea typeface="Verdana" panose="020B0604030504040204" pitchFamily="34" charset="0"/>
              </a:rPr>
              <a:t>articles published in Q1, Q2 journals </a:t>
            </a:r>
          </a:p>
          <a:p>
            <a:pPr marL="0" lvl="0" indent="0">
              <a:spcBef>
                <a:spcPts val="0"/>
              </a:spcBef>
              <a:buNone/>
              <a:defRPr/>
            </a:pPr>
            <a:endParaRPr lang="en-US" sz="1400" b="1" dirty="0">
              <a:solidFill>
                <a:srgbClr val="28BE46"/>
              </a:solidFill>
              <a:latin typeface="Verdana"/>
              <a:ea typeface="Verdana" panose="020B0604030504040204" pitchFamily="34" charset="0"/>
            </a:endParaRPr>
          </a:p>
        </p:txBody>
      </p:sp>
      <p:sp>
        <p:nvSpPr>
          <p:cNvPr id="21" name="Объект 2"/>
          <p:cNvSpPr txBox="1">
            <a:spLocks/>
          </p:cNvSpPr>
          <p:nvPr/>
        </p:nvSpPr>
        <p:spPr>
          <a:xfrm>
            <a:off x="7906016" y="1646203"/>
            <a:ext cx="3368120" cy="785273"/>
          </a:xfrm>
          <a:prstGeom prst="rect">
            <a:avLst/>
          </a:prstGeom>
        </p:spPr>
        <p:txBody>
          <a:bodyPr/>
          <a:lstStyle>
            <a:lvl1pPr marL="228600" indent="-228600" algn="l" defTabSz="914400" rtl="0" eaLnBrk="1" latinLnBrk="0" hangingPunct="1">
              <a:lnSpc>
                <a:spcPct val="90000"/>
              </a:lnSpc>
              <a:spcBef>
                <a:spcPts val="1000"/>
              </a:spcBef>
              <a:buFont typeface="Wingdings" panose="05000000000000000000" pitchFamily="2" charset="2"/>
              <a:buChar char="§"/>
              <a:defRPr sz="2000"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Wingdings" panose="05000000000000000000" pitchFamily="2" charset="2"/>
              <a:buChar char="§"/>
              <a:defRPr sz="1800" kern="1200">
                <a:solidFill>
                  <a:schemeClr val="bg1"/>
                </a:solidFill>
                <a:latin typeface="+mn-lt"/>
                <a:ea typeface="+mn-ea"/>
                <a:cs typeface="+mn-cs"/>
              </a:defRPr>
            </a:lvl2pPr>
            <a:lvl3pPr marL="1143000" indent="-228600" algn="l" defTabSz="914400" rtl="0" eaLnBrk="1" latinLnBrk="0" hangingPunct="1">
              <a:lnSpc>
                <a:spcPct val="90000"/>
              </a:lnSpc>
              <a:spcBef>
                <a:spcPts val="500"/>
              </a:spcBef>
              <a:buFont typeface="Wingdings" panose="05000000000000000000" pitchFamily="2" charset="2"/>
              <a:buChar char="§"/>
              <a:defRPr sz="1600" kern="1200">
                <a:solidFill>
                  <a:schemeClr val="bg1"/>
                </a:solidFill>
                <a:latin typeface="+mn-lt"/>
                <a:ea typeface="+mn-ea"/>
                <a:cs typeface="+mn-cs"/>
              </a:defRPr>
            </a:lvl3pPr>
            <a:lvl4pPr marL="1600200" indent="-228600" algn="l" defTabSz="914400" rtl="0" eaLnBrk="1" latinLnBrk="0" hangingPunct="1">
              <a:lnSpc>
                <a:spcPct val="90000"/>
              </a:lnSpc>
              <a:spcBef>
                <a:spcPts val="500"/>
              </a:spcBef>
              <a:buFont typeface="Wingdings" panose="05000000000000000000" pitchFamily="2" charset="2"/>
              <a:buChar char="§"/>
              <a:defRPr sz="1400" kern="1200">
                <a:solidFill>
                  <a:schemeClr val="bg1"/>
                </a:solidFill>
                <a:latin typeface="+mn-lt"/>
                <a:ea typeface="+mn-ea"/>
                <a:cs typeface="+mn-cs"/>
              </a:defRPr>
            </a:lvl4pPr>
            <a:lvl5pPr marL="2057400" indent="-228600" algn="l" defTabSz="914400" rtl="0" eaLnBrk="1" latinLnBrk="0" hangingPunct="1">
              <a:lnSpc>
                <a:spcPct val="90000"/>
              </a:lnSpc>
              <a:spcBef>
                <a:spcPts val="500"/>
              </a:spcBef>
              <a:buFont typeface="Wingdings" panose="05000000000000000000" pitchFamily="2" charset="2"/>
              <a:buChar char="§"/>
              <a:defRPr sz="1200" kern="120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Bef>
                <a:spcPts val="600"/>
              </a:spcBef>
              <a:buNone/>
            </a:pPr>
            <a:r>
              <a:rPr lang="en-US" sz="1400" b="1" dirty="0">
                <a:solidFill>
                  <a:schemeClr val="tx1"/>
                </a:solidFill>
                <a:latin typeface="Verdana" panose="020B0604030504040204" pitchFamily="34" charset="0"/>
                <a:ea typeface="Verdana" panose="020B0604030504040204" pitchFamily="34" charset="0"/>
              </a:rPr>
              <a:t>Extra-budgetary funds </a:t>
            </a:r>
            <a:r>
              <a:rPr lang="ru-RU" sz="1400" b="1" dirty="0">
                <a:solidFill>
                  <a:schemeClr val="tx1"/>
                </a:solidFill>
                <a:latin typeface="Verdana" panose="020B0604030504040204" pitchFamily="34" charset="0"/>
                <a:ea typeface="Verdana" panose="020B0604030504040204" pitchFamily="34" charset="0"/>
              </a:rPr>
              <a:t>–</a:t>
            </a:r>
            <a:r>
              <a:rPr lang="ru-RU" sz="1400" b="1" dirty="0">
                <a:solidFill>
                  <a:srgbClr val="28BE46"/>
                </a:solidFill>
                <a:latin typeface="Verdana" panose="020B0604030504040204" pitchFamily="34" charset="0"/>
                <a:ea typeface="Verdana" panose="020B0604030504040204" pitchFamily="34" charset="0"/>
              </a:rPr>
              <a:t> </a:t>
            </a:r>
            <a:r>
              <a:rPr lang="ru-RU" sz="3300" b="1" dirty="0">
                <a:solidFill>
                  <a:srgbClr val="28BE46"/>
                </a:solidFill>
                <a:latin typeface="Verdana" panose="020B0604030504040204" pitchFamily="34" charset="0"/>
                <a:ea typeface="Verdana" panose="020B0604030504040204" pitchFamily="34" charset="0"/>
              </a:rPr>
              <a:t>1,3</a:t>
            </a:r>
            <a:r>
              <a:rPr lang="ru-RU" sz="1400" b="1" dirty="0">
                <a:solidFill>
                  <a:srgbClr val="28BE46"/>
                </a:solidFill>
                <a:latin typeface="Verdana" panose="020B0604030504040204" pitchFamily="34" charset="0"/>
                <a:ea typeface="Verdana" panose="020B0604030504040204" pitchFamily="34" charset="0"/>
              </a:rPr>
              <a:t> </a:t>
            </a:r>
            <a:r>
              <a:rPr lang="en-US" sz="1400" b="1" dirty="0">
                <a:solidFill>
                  <a:srgbClr val="28BE46"/>
                </a:solidFill>
                <a:latin typeface="Verdana" panose="020B0604030504040204" pitchFamily="34" charset="0"/>
                <a:ea typeface="Verdana" panose="020B0604030504040204" pitchFamily="34" charset="0"/>
              </a:rPr>
              <a:t>billion RUB</a:t>
            </a:r>
            <a:endParaRPr lang="ru-RU" sz="1400" b="1" dirty="0">
              <a:solidFill>
                <a:srgbClr val="28BE46"/>
              </a:solidFill>
              <a:latin typeface="Verdana" panose="020B0604030504040204" pitchFamily="34" charset="0"/>
              <a:ea typeface="Verdana" panose="020B0604030504040204" pitchFamily="34" charset="0"/>
            </a:endParaRPr>
          </a:p>
        </p:txBody>
      </p:sp>
      <p:sp>
        <p:nvSpPr>
          <p:cNvPr id="22" name="Объект 2"/>
          <p:cNvSpPr txBox="1">
            <a:spLocks/>
          </p:cNvSpPr>
          <p:nvPr/>
        </p:nvSpPr>
        <p:spPr>
          <a:xfrm>
            <a:off x="4732021" y="1646203"/>
            <a:ext cx="3173994" cy="649628"/>
          </a:xfrm>
          <a:prstGeom prst="rect">
            <a:avLst/>
          </a:prstGeom>
        </p:spPr>
        <p:txBody>
          <a:bodyPr/>
          <a:lstStyle>
            <a:lvl1pPr marL="228600" indent="-228600" algn="l" defTabSz="914400" rtl="0" eaLnBrk="1" latinLnBrk="0" hangingPunct="1">
              <a:lnSpc>
                <a:spcPct val="90000"/>
              </a:lnSpc>
              <a:spcBef>
                <a:spcPts val="1000"/>
              </a:spcBef>
              <a:buFont typeface="Wingdings" panose="05000000000000000000" pitchFamily="2" charset="2"/>
              <a:buChar char="§"/>
              <a:defRPr sz="2000"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Wingdings" panose="05000000000000000000" pitchFamily="2" charset="2"/>
              <a:buChar char="§"/>
              <a:defRPr sz="1800" kern="1200">
                <a:solidFill>
                  <a:schemeClr val="bg1"/>
                </a:solidFill>
                <a:latin typeface="+mn-lt"/>
                <a:ea typeface="+mn-ea"/>
                <a:cs typeface="+mn-cs"/>
              </a:defRPr>
            </a:lvl2pPr>
            <a:lvl3pPr marL="1143000" indent="-228600" algn="l" defTabSz="914400" rtl="0" eaLnBrk="1" latinLnBrk="0" hangingPunct="1">
              <a:lnSpc>
                <a:spcPct val="90000"/>
              </a:lnSpc>
              <a:spcBef>
                <a:spcPts val="500"/>
              </a:spcBef>
              <a:buFont typeface="Wingdings" panose="05000000000000000000" pitchFamily="2" charset="2"/>
              <a:buChar char="§"/>
              <a:defRPr sz="1600" kern="1200">
                <a:solidFill>
                  <a:schemeClr val="bg1"/>
                </a:solidFill>
                <a:latin typeface="+mn-lt"/>
                <a:ea typeface="+mn-ea"/>
                <a:cs typeface="+mn-cs"/>
              </a:defRPr>
            </a:lvl3pPr>
            <a:lvl4pPr marL="1600200" indent="-228600" algn="l" defTabSz="914400" rtl="0" eaLnBrk="1" latinLnBrk="0" hangingPunct="1">
              <a:lnSpc>
                <a:spcPct val="90000"/>
              </a:lnSpc>
              <a:spcBef>
                <a:spcPts val="500"/>
              </a:spcBef>
              <a:buFont typeface="Wingdings" panose="05000000000000000000" pitchFamily="2" charset="2"/>
              <a:buChar char="§"/>
              <a:defRPr sz="1400" kern="1200">
                <a:solidFill>
                  <a:schemeClr val="bg1"/>
                </a:solidFill>
                <a:latin typeface="+mn-lt"/>
                <a:ea typeface="+mn-ea"/>
                <a:cs typeface="+mn-cs"/>
              </a:defRPr>
            </a:lvl4pPr>
            <a:lvl5pPr marL="2057400" indent="-228600" algn="l" defTabSz="914400" rtl="0" eaLnBrk="1" latinLnBrk="0" hangingPunct="1">
              <a:lnSpc>
                <a:spcPct val="90000"/>
              </a:lnSpc>
              <a:spcBef>
                <a:spcPts val="500"/>
              </a:spcBef>
              <a:buFont typeface="Wingdings" panose="05000000000000000000" pitchFamily="2" charset="2"/>
              <a:buChar char="§"/>
              <a:defRPr sz="1200" kern="120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Bef>
                <a:spcPts val="0"/>
              </a:spcBef>
              <a:buNone/>
            </a:pPr>
            <a:r>
              <a:rPr lang="en-US" sz="1400" b="1" dirty="0">
                <a:solidFill>
                  <a:schemeClr val="tx1"/>
                </a:solidFill>
                <a:latin typeface="Verdana" panose="020B0604030504040204" pitchFamily="34" charset="0"/>
                <a:ea typeface="Verdana" panose="020B0604030504040204" pitchFamily="34" charset="0"/>
              </a:rPr>
              <a:t>Total R&amp;D volume is over </a:t>
            </a:r>
            <a:r>
              <a:rPr lang="ru-RU" sz="3300" b="1" dirty="0">
                <a:solidFill>
                  <a:srgbClr val="28BE46"/>
                </a:solidFill>
                <a:latin typeface="Verdana" panose="020B0604030504040204" pitchFamily="34" charset="0"/>
                <a:ea typeface="Verdana" panose="020B0604030504040204" pitchFamily="34" charset="0"/>
              </a:rPr>
              <a:t>2,3</a:t>
            </a:r>
            <a:r>
              <a:rPr lang="ru-RU" sz="1400" b="1" dirty="0">
                <a:solidFill>
                  <a:srgbClr val="28BE46"/>
                </a:solidFill>
                <a:latin typeface="Verdana" panose="020B0604030504040204" pitchFamily="34" charset="0"/>
                <a:ea typeface="Verdana" panose="020B0604030504040204" pitchFamily="34" charset="0"/>
              </a:rPr>
              <a:t> </a:t>
            </a:r>
            <a:r>
              <a:rPr lang="en-US" sz="1400" b="1" dirty="0">
                <a:solidFill>
                  <a:srgbClr val="28BE46"/>
                </a:solidFill>
                <a:latin typeface="Verdana" panose="020B0604030504040204" pitchFamily="34" charset="0"/>
                <a:ea typeface="Verdana" panose="020B0604030504040204" pitchFamily="34" charset="0"/>
              </a:rPr>
              <a:t>billion RUB</a:t>
            </a:r>
            <a:endParaRPr lang="ru-RU" sz="1400" b="1" dirty="0">
              <a:solidFill>
                <a:srgbClr val="28BE46"/>
              </a:solidFill>
              <a:latin typeface="Verdana" panose="020B0604030504040204" pitchFamily="34" charset="0"/>
              <a:ea typeface="Verdana" panose="020B0604030504040204" pitchFamily="34" charset="0"/>
            </a:endParaRPr>
          </a:p>
        </p:txBody>
      </p:sp>
      <p:cxnSp>
        <p:nvCxnSpPr>
          <p:cNvPr id="5" name="Прямая соединительная линия 4"/>
          <p:cNvCxnSpPr/>
          <p:nvPr/>
        </p:nvCxnSpPr>
        <p:spPr>
          <a:xfrm>
            <a:off x="7780020" y="1617604"/>
            <a:ext cx="0" cy="730218"/>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27" name="Прямая соединительная линия 26"/>
          <p:cNvCxnSpPr/>
          <p:nvPr/>
        </p:nvCxnSpPr>
        <p:spPr>
          <a:xfrm>
            <a:off x="4610100" y="1554480"/>
            <a:ext cx="0" cy="982980"/>
          </a:xfrm>
          <a:prstGeom prst="line">
            <a:avLst/>
          </a:prstGeom>
          <a:ln w="57150">
            <a:solidFill>
              <a:srgbClr val="28BE46"/>
            </a:solidFill>
          </a:ln>
        </p:spPr>
        <p:style>
          <a:lnRef idx="1">
            <a:schemeClr val="accent1"/>
          </a:lnRef>
          <a:fillRef idx="0">
            <a:schemeClr val="accent1"/>
          </a:fillRef>
          <a:effectRef idx="0">
            <a:schemeClr val="accent1"/>
          </a:effectRef>
          <a:fontRef idx="minor">
            <a:schemeClr val="tx1"/>
          </a:fontRef>
        </p:style>
      </p:cxnSp>
      <p:pic>
        <p:nvPicPr>
          <p:cNvPr id="3" name="Рисунок 2">
            <a:extLst>
              <a:ext uri="{FF2B5EF4-FFF2-40B4-BE49-F238E27FC236}">
                <a16:creationId xmlns:a16="http://schemas.microsoft.com/office/drawing/2014/main" id="{23B0D38A-EB26-D175-06C1-3E2A418C2BED}"/>
              </a:ext>
            </a:extLst>
          </p:cNvPr>
          <p:cNvPicPr>
            <a:picLocks noChangeAspect="1"/>
          </p:cNvPicPr>
          <p:nvPr/>
        </p:nvPicPr>
        <p:blipFill>
          <a:blip r:embed="rId5">
            <a:extLst>
              <a:ext uri="{28A0092B-C50C-407E-A947-70E740481C1C}">
                <a14:useLocalDpi xmlns:a14="http://schemas.microsoft.com/office/drawing/2010/main" val="0"/>
              </a:ext>
            </a:extLst>
          </a:blip>
          <a:srcRect/>
          <a:stretch/>
        </p:blipFill>
        <p:spPr>
          <a:xfrm>
            <a:off x="9908652" y="561895"/>
            <a:ext cx="1946933" cy="457393"/>
          </a:xfrm>
          <a:prstGeom prst="rect">
            <a:avLst/>
          </a:prstGeom>
        </p:spPr>
      </p:pic>
    </p:spTree>
    <p:extLst>
      <p:ext uri="{BB962C8B-B14F-4D97-AF65-F5344CB8AC3E}">
        <p14:creationId xmlns:p14="http://schemas.microsoft.com/office/powerpoint/2010/main" val="252164898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Рисунок 11"/>
          <p:cNvPicPr>
            <a:picLocks noChangeAspect="1"/>
          </p:cNvPicPr>
          <p:nvPr/>
        </p:nvPicPr>
        <p:blipFill rotWithShape="1">
          <a:blip r:embed="rId2" cstate="print">
            <a:extLst>
              <a:ext uri="{28A0092B-C50C-407E-A947-70E740481C1C}">
                <a14:useLocalDpi xmlns:a14="http://schemas.microsoft.com/office/drawing/2010/main" val="0"/>
              </a:ext>
            </a:extLst>
          </a:blip>
          <a:srcRect b="75035"/>
          <a:stretch/>
        </p:blipFill>
        <p:spPr>
          <a:xfrm>
            <a:off x="0" y="-1"/>
            <a:ext cx="12192000" cy="2032001"/>
          </a:xfrm>
          <a:prstGeom prst="rect">
            <a:avLst/>
          </a:prstGeom>
        </p:spPr>
      </p:pic>
      <p:sp>
        <p:nvSpPr>
          <p:cNvPr id="15" name="Прямоугольник 14"/>
          <p:cNvSpPr/>
          <p:nvPr/>
        </p:nvSpPr>
        <p:spPr>
          <a:xfrm>
            <a:off x="0" y="-1"/>
            <a:ext cx="12192000" cy="2041949"/>
          </a:xfrm>
          <a:prstGeom prst="rect">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600">
              <a:solidFill>
                <a:srgbClr val="041A72"/>
              </a:solidFill>
              <a:latin typeface="Verdana" panose="020B0604030504040204" pitchFamily="34" charset="0"/>
              <a:ea typeface="Verdana" panose="020B0604030504040204" pitchFamily="34" charset="0"/>
            </a:endParaRPr>
          </a:p>
        </p:txBody>
      </p:sp>
      <p:sp>
        <p:nvSpPr>
          <p:cNvPr id="2" name="Заголовок 1"/>
          <p:cNvSpPr>
            <a:spLocks noGrp="1"/>
          </p:cNvSpPr>
          <p:nvPr>
            <p:ph type="title"/>
          </p:nvPr>
        </p:nvSpPr>
        <p:spPr>
          <a:xfrm>
            <a:off x="1128398" y="618107"/>
            <a:ext cx="7855527" cy="982682"/>
          </a:xfrm>
        </p:spPr>
        <p:txBody>
          <a:bodyPr>
            <a:noAutofit/>
          </a:bodyPr>
          <a:lstStyle/>
          <a:p>
            <a:r>
              <a:rPr lang="en-US" sz="2400" dirty="0"/>
              <a:t>TPU IN THE </a:t>
            </a:r>
            <a:r>
              <a:rPr lang="ru-RU" sz="2400" dirty="0"/>
              <a:t>			  </a:t>
            </a:r>
            <a:r>
              <a:rPr lang="en-US" sz="2400" dirty="0"/>
              <a:t>PROGRAM OF THE MINISTRY OF SCIENCE AND HIGHER EDUCATION OF RUSSIA</a:t>
            </a:r>
            <a:endParaRPr lang="ru-RU" sz="2400" dirty="0"/>
          </a:p>
        </p:txBody>
      </p:sp>
      <p:sp>
        <p:nvSpPr>
          <p:cNvPr id="4" name="Номер слайда 5"/>
          <p:cNvSpPr>
            <a:spLocks noGrp="1"/>
          </p:cNvSpPr>
          <p:nvPr>
            <p:ph type="sldNum" sz="quarter" idx="4294967295"/>
          </p:nvPr>
        </p:nvSpPr>
        <p:spPr>
          <a:xfrm>
            <a:off x="9139052" y="6356350"/>
            <a:ext cx="2743200" cy="365125"/>
          </a:xfrm>
          <a:prstGeom prst="rect">
            <a:avLst/>
          </a:prstGeom>
        </p:spPr>
        <p:txBody>
          <a:bodyPr vert="horz" lIns="91440" tIns="45720" rIns="91440" bIns="45720" rtlCol="0" anchor="ctr"/>
          <a:lstStyle>
            <a:lvl1pPr algn="r">
              <a:defRPr sz="1200">
                <a:solidFill>
                  <a:srgbClr val="AEAEAE"/>
                </a:solidFill>
              </a:defRPr>
            </a:lvl1pPr>
          </a:lstStyle>
          <a:p>
            <a:fld id="{751D432A-D135-4954-8559-2B6A9DE81B6A}" type="slidenum">
              <a:rPr lang="ru-RU" sz="1100" smtClean="0">
                <a:latin typeface="Verdana" panose="020B0604030504040204" pitchFamily="34" charset="0"/>
                <a:ea typeface="Verdana" panose="020B0604030504040204" pitchFamily="34" charset="0"/>
              </a:rPr>
              <a:pPr/>
              <a:t>8</a:t>
            </a:fld>
            <a:endParaRPr lang="ru-RU" sz="1100" dirty="0">
              <a:latin typeface="Verdana" panose="020B0604030504040204" pitchFamily="34" charset="0"/>
              <a:ea typeface="Verdana" panose="020B0604030504040204" pitchFamily="34" charset="0"/>
            </a:endParaRPr>
          </a:p>
        </p:txBody>
      </p:sp>
      <p:sp>
        <p:nvSpPr>
          <p:cNvPr id="45" name="Прямоугольник 44"/>
          <p:cNvSpPr/>
          <p:nvPr/>
        </p:nvSpPr>
        <p:spPr>
          <a:xfrm>
            <a:off x="1236219" y="2391065"/>
            <a:ext cx="2687387" cy="307777"/>
          </a:xfrm>
          <a:prstGeom prst="rect">
            <a:avLst/>
          </a:prstGeom>
        </p:spPr>
        <p:txBody>
          <a:bodyPr wrap="square">
            <a:spAutoFit/>
          </a:bodyPr>
          <a:lstStyle/>
          <a:p>
            <a:r>
              <a:rPr lang="en-US" sz="1400" b="1" dirty="0">
                <a:latin typeface="Verdana" panose="020B0604030504040204" pitchFamily="34" charset="0"/>
                <a:ea typeface="Verdana" panose="020B0604030504040204" pitchFamily="34" charset="0"/>
                <a:cs typeface="Tahoma" panose="020B0604030504040204" pitchFamily="34" charset="0"/>
              </a:rPr>
              <a:t>ENERGY OF THE FUTURE</a:t>
            </a:r>
            <a:endParaRPr lang="ru-RU" sz="1200" dirty="0">
              <a:latin typeface="Verdana" panose="020B0604030504040204" pitchFamily="34" charset="0"/>
              <a:ea typeface="Verdana" panose="020B0604030504040204" pitchFamily="34" charset="0"/>
              <a:cs typeface="Tahoma" panose="020B0604030504040204" pitchFamily="34" charset="0"/>
            </a:endParaRPr>
          </a:p>
        </p:txBody>
      </p:sp>
      <p:sp>
        <p:nvSpPr>
          <p:cNvPr id="46" name="Прямоугольник 45">
            <a:extLst>
              <a:ext uri="{FF2B5EF4-FFF2-40B4-BE49-F238E27FC236}">
                <a16:creationId xmlns:a16="http://schemas.microsoft.com/office/drawing/2014/main" id="{E4D97D3B-0FED-4843-A827-997227009A9A}"/>
              </a:ext>
            </a:extLst>
          </p:cNvPr>
          <p:cNvSpPr/>
          <p:nvPr/>
        </p:nvSpPr>
        <p:spPr>
          <a:xfrm>
            <a:off x="1236219" y="3042396"/>
            <a:ext cx="2899363" cy="2015936"/>
          </a:xfrm>
          <a:prstGeom prst="rect">
            <a:avLst/>
          </a:prstGeom>
        </p:spPr>
        <p:txBody>
          <a:bodyPr wrap="square">
            <a:spAutoFit/>
          </a:bodyPr>
          <a:lstStyle/>
          <a:p>
            <a:pPr>
              <a:spcAft>
                <a:spcPts val="600"/>
              </a:spcAft>
            </a:pPr>
            <a:r>
              <a:rPr lang="en-US" sz="1200" dirty="0">
                <a:latin typeface="Verdana" panose="020B0604030504040204" pitchFamily="34" charset="0"/>
                <a:ea typeface="Verdana" panose="020B0604030504040204" pitchFamily="34" charset="0"/>
                <a:cs typeface="Tahoma" panose="020B0604030504040204" pitchFamily="34" charset="0"/>
              </a:rPr>
              <a:t>The project addresses conventional fossil fuels, advanced energy (nuclear and fusion energy, renewable energy sources), and frontier hydrogen energy. </a:t>
            </a:r>
          </a:p>
          <a:p>
            <a:pPr>
              <a:spcAft>
                <a:spcPts val="600"/>
              </a:spcAft>
            </a:pPr>
            <a:r>
              <a:rPr lang="en-US" sz="1200" dirty="0">
                <a:latin typeface="Verdana" panose="020B0604030504040204" pitchFamily="34" charset="0"/>
                <a:ea typeface="Verdana" panose="020B0604030504040204" pitchFamily="34" charset="0"/>
                <a:cs typeface="Tahoma" panose="020B0604030504040204" pitchFamily="34" charset="0"/>
              </a:rPr>
              <a:t>It aims to create new technologies, set up expert and tech centers for the design of policies, norms and standards governing these fields, as well as to provide staff training.</a:t>
            </a:r>
            <a:endParaRPr lang="ru-RU" sz="1200" dirty="0">
              <a:latin typeface="Verdana" panose="020B0604030504040204" pitchFamily="34" charset="0"/>
              <a:ea typeface="Verdana" panose="020B0604030504040204" pitchFamily="34" charset="0"/>
              <a:cs typeface="Tahoma" panose="020B0604030504040204" pitchFamily="34" charset="0"/>
            </a:endParaRPr>
          </a:p>
        </p:txBody>
      </p:sp>
      <p:sp>
        <p:nvSpPr>
          <p:cNvPr id="47" name="Прямоугольник 46"/>
          <p:cNvSpPr/>
          <p:nvPr/>
        </p:nvSpPr>
        <p:spPr>
          <a:xfrm>
            <a:off x="1143000" y="2237412"/>
            <a:ext cx="3226600" cy="3862715"/>
          </a:xfrm>
          <a:prstGeom prst="rect">
            <a:avLst/>
          </a:prstGeom>
          <a:noFill/>
          <a:ln w="1270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latin typeface="Verdana" panose="020B0604030504040204" pitchFamily="34" charset="0"/>
                <a:ea typeface="Verdana" panose="020B0604030504040204" pitchFamily="34" charset="0"/>
              </a:rPr>
              <a:t>    </a:t>
            </a:r>
            <a:endParaRPr lang="ru-RU" sz="1600" dirty="0">
              <a:latin typeface="Verdana" panose="020B0604030504040204" pitchFamily="34" charset="0"/>
              <a:ea typeface="Verdana" panose="020B0604030504040204" pitchFamily="34" charset="0"/>
            </a:endParaRPr>
          </a:p>
        </p:txBody>
      </p:sp>
      <p:sp>
        <p:nvSpPr>
          <p:cNvPr id="49" name="Прямоугольник 48"/>
          <p:cNvSpPr/>
          <p:nvPr/>
        </p:nvSpPr>
        <p:spPr>
          <a:xfrm>
            <a:off x="4824994" y="2391065"/>
            <a:ext cx="2937015" cy="523220"/>
          </a:xfrm>
          <a:prstGeom prst="rect">
            <a:avLst/>
          </a:prstGeom>
        </p:spPr>
        <p:txBody>
          <a:bodyPr wrap="square">
            <a:spAutoFit/>
          </a:bodyPr>
          <a:lstStyle/>
          <a:p>
            <a:r>
              <a:rPr lang="en-US" sz="1400" b="1" dirty="0">
                <a:latin typeface="Verdana" panose="020B0604030504040204" pitchFamily="34" charset="0"/>
                <a:ea typeface="Verdana" panose="020B0604030504040204" pitchFamily="34" charset="0"/>
                <a:cs typeface="Tahoma" panose="020B0604030504040204" pitchFamily="34" charset="0"/>
              </a:rPr>
              <a:t>HEALTHCARE ENGINEERING</a:t>
            </a:r>
            <a:endParaRPr lang="ru-RU" sz="1200" dirty="0">
              <a:latin typeface="Verdana" panose="020B0604030504040204" pitchFamily="34" charset="0"/>
              <a:ea typeface="Verdana" panose="020B0604030504040204" pitchFamily="34" charset="0"/>
              <a:cs typeface="Tahoma" panose="020B0604030504040204" pitchFamily="34" charset="0"/>
            </a:endParaRPr>
          </a:p>
        </p:txBody>
      </p:sp>
      <p:sp>
        <p:nvSpPr>
          <p:cNvPr id="50" name="Прямоугольник 49">
            <a:extLst>
              <a:ext uri="{FF2B5EF4-FFF2-40B4-BE49-F238E27FC236}">
                <a16:creationId xmlns:a16="http://schemas.microsoft.com/office/drawing/2014/main" id="{E4D97D3B-0FED-4843-A827-997227009A9A}"/>
              </a:ext>
            </a:extLst>
          </p:cNvPr>
          <p:cNvSpPr/>
          <p:nvPr/>
        </p:nvSpPr>
        <p:spPr>
          <a:xfrm>
            <a:off x="4824994" y="3042396"/>
            <a:ext cx="2937015" cy="2569934"/>
          </a:xfrm>
          <a:prstGeom prst="rect">
            <a:avLst/>
          </a:prstGeom>
        </p:spPr>
        <p:txBody>
          <a:bodyPr wrap="square">
            <a:spAutoFit/>
          </a:bodyPr>
          <a:lstStyle/>
          <a:p>
            <a:pPr>
              <a:spcAft>
                <a:spcPts val="600"/>
              </a:spcAft>
            </a:pPr>
            <a:r>
              <a:rPr lang="en-US" sz="1200" dirty="0">
                <a:latin typeface="Verdana" panose="020B0604030504040204" pitchFamily="34" charset="0"/>
                <a:ea typeface="Verdana" panose="020B0604030504040204" pitchFamily="34" charset="0"/>
                <a:cs typeface="Tahoma" panose="020B0604030504040204" pitchFamily="34" charset="0"/>
              </a:rPr>
              <a:t>The project aims to create the Federal Technology Reference Center for Healthcare Engineering specializing in ionizing radiation technology in radiology, radiotherapy, and nuclear medicine. It will facilitate the implementation of TPU developments.</a:t>
            </a:r>
          </a:p>
          <a:p>
            <a:pPr>
              <a:spcAft>
                <a:spcPts val="600"/>
              </a:spcAft>
            </a:pPr>
            <a:r>
              <a:rPr lang="en-US" sz="1200" dirty="0">
                <a:latin typeface="Verdana" panose="020B0604030504040204" pitchFamily="34" charset="0"/>
                <a:ea typeface="Verdana" panose="020B0604030504040204" pitchFamily="34" charset="0"/>
                <a:cs typeface="Tahoma" panose="020B0604030504040204" pitchFamily="34" charset="0"/>
              </a:rPr>
              <a:t>The project will shape the framework and environment for the creation and testing of new models of engineering education in Russia. </a:t>
            </a:r>
            <a:endParaRPr lang="ru-RU" sz="1200" dirty="0">
              <a:latin typeface="Verdana" panose="020B0604030504040204" pitchFamily="34" charset="0"/>
              <a:ea typeface="Verdana" panose="020B0604030504040204" pitchFamily="34" charset="0"/>
              <a:cs typeface="Tahoma" panose="020B0604030504040204" pitchFamily="34" charset="0"/>
            </a:endParaRPr>
          </a:p>
        </p:txBody>
      </p:sp>
      <p:sp>
        <p:nvSpPr>
          <p:cNvPr id="51" name="Прямоугольник 50"/>
          <p:cNvSpPr/>
          <p:nvPr/>
        </p:nvSpPr>
        <p:spPr>
          <a:xfrm>
            <a:off x="4731774" y="2237412"/>
            <a:ext cx="3226600" cy="3862715"/>
          </a:xfrm>
          <a:prstGeom prst="rect">
            <a:avLst/>
          </a:prstGeom>
          <a:noFill/>
          <a:ln w="1270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latin typeface="Verdana" panose="020B0604030504040204" pitchFamily="34" charset="0"/>
                <a:ea typeface="Verdana" panose="020B0604030504040204" pitchFamily="34" charset="0"/>
              </a:rPr>
              <a:t>    </a:t>
            </a:r>
            <a:endParaRPr lang="ru-RU" sz="1600" dirty="0">
              <a:latin typeface="Verdana" panose="020B0604030504040204" pitchFamily="34" charset="0"/>
              <a:ea typeface="Verdana" panose="020B0604030504040204" pitchFamily="34" charset="0"/>
            </a:endParaRPr>
          </a:p>
        </p:txBody>
      </p:sp>
      <p:sp>
        <p:nvSpPr>
          <p:cNvPr id="52" name="Прямоугольник 51"/>
          <p:cNvSpPr/>
          <p:nvPr/>
        </p:nvSpPr>
        <p:spPr>
          <a:xfrm>
            <a:off x="8413768" y="2391065"/>
            <a:ext cx="3133380" cy="523220"/>
          </a:xfrm>
          <a:prstGeom prst="rect">
            <a:avLst/>
          </a:prstGeom>
        </p:spPr>
        <p:txBody>
          <a:bodyPr wrap="square">
            <a:spAutoFit/>
          </a:bodyPr>
          <a:lstStyle/>
          <a:p>
            <a:r>
              <a:rPr lang="en-US" sz="1400" b="1" dirty="0">
                <a:latin typeface="Verdana" panose="020B0604030504040204" pitchFamily="34" charset="0"/>
                <a:ea typeface="Verdana" panose="020B0604030504040204" pitchFamily="34" charset="0"/>
                <a:cs typeface="Tahoma" panose="020B0604030504040204" pitchFamily="34" charset="0"/>
              </a:rPr>
              <a:t>NEW ENGINEERING EDUCATION</a:t>
            </a:r>
            <a:endParaRPr lang="ru-RU" sz="1200" dirty="0">
              <a:latin typeface="Verdana" panose="020B0604030504040204" pitchFamily="34" charset="0"/>
              <a:ea typeface="Verdana" panose="020B0604030504040204" pitchFamily="34" charset="0"/>
              <a:cs typeface="Tahoma" panose="020B0604030504040204" pitchFamily="34" charset="0"/>
            </a:endParaRPr>
          </a:p>
        </p:txBody>
      </p:sp>
      <p:sp>
        <p:nvSpPr>
          <p:cNvPr id="53" name="Прямоугольник 52">
            <a:extLst>
              <a:ext uri="{FF2B5EF4-FFF2-40B4-BE49-F238E27FC236}">
                <a16:creationId xmlns:a16="http://schemas.microsoft.com/office/drawing/2014/main" id="{E4D97D3B-0FED-4843-A827-997227009A9A}"/>
              </a:ext>
            </a:extLst>
          </p:cNvPr>
          <p:cNvSpPr/>
          <p:nvPr/>
        </p:nvSpPr>
        <p:spPr>
          <a:xfrm>
            <a:off x="8413768" y="3042396"/>
            <a:ext cx="2933106" cy="1831271"/>
          </a:xfrm>
          <a:prstGeom prst="rect">
            <a:avLst/>
          </a:prstGeom>
        </p:spPr>
        <p:txBody>
          <a:bodyPr wrap="square">
            <a:spAutoFit/>
          </a:bodyPr>
          <a:lstStyle/>
          <a:p>
            <a:pPr>
              <a:spcAft>
                <a:spcPts val="600"/>
              </a:spcAft>
            </a:pPr>
            <a:r>
              <a:rPr lang="en-US" sz="1200" dirty="0">
                <a:latin typeface="Verdana" panose="020B0604030504040204" pitchFamily="34" charset="0"/>
                <a:ea typeface="Verdana" panose="020B0604030504040204" pitchFamily="34" charset="0"/>
                <a:cs typeface="Tahoma" panose="020B0604030504040204" pitchFamily="34" charset="0"/>
              </a:rPr>
              <a:t>The project is designed to consistently reassemble educational programs at the university, explore and test new tools and models of engineering education, and disseminate best practices together with leading engineering universities of Russia.</a:t>
            </a:r>
          </a:p>
          <a:p>
            <a:pPr>
              <a:spcAft>
                <a:spcPts val="600"/>
              </a:spcAft>
            </a:pPr>
            <a:endParaRPr lang="ru-RU" sz="1200" dirty="0">
              <a:latin typeface="Verdana" panose="020B0604030504040204" pitchFamily="34" charset="0"/>
              <a:ea typeface="Verdana" panose="020B0604030504040204" pitchFamily="34" charset="0"/>
              <a:cs typeface="Tahoma" panose="020B0604030504040204" pitchFamily="34" charset="0"/>
            </a:endParaRPr>
          </a:p>
        </p:txBody>
      </p:sp>
      <p:sp>
        <p:nvSpPr>
          <p:cNvPr id="54" name="Прямоугольник 53"/>
          <p:cNvSpPr/>
          <p:nvPr/>
        </p:nvSpPr>
        <p:spPr>
          <a:xfrm>
            <a:off x="8320548" y="2237412"/>
            <a:ext cx="3226600" cy="3862715"/>
          </a:xfrm>
          <a:prstGeom prst="rect">
            <a:avLst/>
          </a:prstGeom>
          <a:noFill/>
          <a:ln w="1270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latin typeface="Verdana" panose="020B0604030504040204" pitchFamily="34" charset="0"/>
                <a:ea typeface="Verdana" panose="020B0604030504040204" pitchFamily="34" charset="0"/>
              </a:rPr>
              <a:t>    </a:t>
            </a:r>
            <a:endParaRPr lang="ru-RU" sz="1600" dirty="0">
              <a:latin typeface="Verdana" panose="020B0604030504040204" pitchFamily="34" charset="0"/>
              <a:ea typeface="Verdana" panose="020B0604030504040204" pitchFamily="34" charset="0"/>
            </a:endParaRPr>
          </a:p>
        </p:txBody>
      </p:sp>
      <p:sp>
        <p:nvSpPr>
          <p:cNvPr id="55" name="Прямоугольник 54"/>
          <p:cNvSpPr/>
          <p:nvPr/>
        </p:nvSpPr>
        <p:spPr>
          <a:xfrm>
            <a:off x="1128398" y="2222810"/>
            <a:ext cx="876530" cy="85520"/>
          </a:xfrm>
          <a:prstGeom prst="rect">
            <a:avLst/>
          </a:prstGeom>
          <a:solidFill>
            <a:srgbClr val="28BE4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600">
              <a:latin typeface="Verdana" panose="020B0604030504040204" pitchFamily="34" charset="0"/>
              <a:ea typeface="Verdana" panose="020B0604030504040204" pitchFamily="34" charset="0"/>
            </a:endParaRPr>
          </a:p>
        </p:txBody>
      </p:sp>
      <p:sp>
        <p:nvSpPr>
          <p:cNvPr id="56" name="Прямоугольник 55"/>
          <p:cNvSpPr/>
          <p:nvPr/>
        </p:nvSpPr>
        <p:spPr>
          <a:xfrm>
            <a:off x="4721485" y="2222810"/>
            <a:ext cx="876530" cy="85520"/>
          </a:xfrm>
          <a:prstGeom prst="rect">
            <a:avLst/>
          </a:prstGeom>
          <a:solidFill>
            <a:srgbClr val="28BE4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600">
              <a:latin typeface="Verdana" panose="020B0604030504040204" pitchFamily="34" charset="0"/>
              <a:ea typeface="Verdana" panose="020B0604030504040204" pitchFamily="34" charset="0"/>
            </a:endParaRPr>
          </a:p>
        </p:txBody>
      </p:sp>
      <p:sp>
        <p:nvSpPr>
          <p:cNvPr id="57" name="Прямоугольник 56"/>
          <p:cNvSpPr/>
          <p:nvPr/>
        </p:nvSpPr>
        <p:spPr>
          <a:xfrm>
            <a:off x="8306808" y="2222810"/>
            <a:ext cx="876530" cy="85520"/>
          </a:xfrm>
          <a:prstGeom prst="rect">
            <a:avLst/>
          </a:prstGeom>
          <a:solidFill>
            <a:srgbClr val="28BE4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600">
              <a:latin typeface="Verdana" panose="020B0604030504040204" pitchFamily="34" charset="0"/>
              <a:ea typeface="Verdana" panose="020B0604030504040204" pitchFamily="34" charset="0"/>
            </a:endParaRPr>
          </a:p>
        </p:txBody>
      </p:sp>
      <p:pic>
        <p:nvPicPr>
          <p:cNvPr id="6" name="Рисунок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316060" y="535372"/>
            <a:ext cx="2648319" cy="424282"/>
          </a:xfrm>
          <a:prstGeom prst="rect">
            <a:avLst/>
          </a:prstGeom>
        </p:spPr>
      </p:pic>
      <p:pic>
        <p:nvPicPr>
          <p:cNvPr id="3" name="Рисунок 2">
            <a:extLst>
              <a:ext uri="{FF2B5EF4-FFF2-40B4-BE49-F238E27FC236}">
                <a16:creationId xmlns:a16="http://schemas.microsoft.com/office/drawing/2014/main" id="{829E704C-18F9-9924-C9E8-F4D5158AF3AC}"/>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a:off x="9908652" y="561895"/>
            <a:ext cx="1946933" cy="457393"/>
          </a:xfrm>
          <a:prstGeom prst="rect">
            <a:avLst/>
          </a:prstGeom>
        </p:spPr>
      </p:pic>
    </p:spTree>
    <p:extLst>
      <p:ext uri="{BB962C8B-B14F-4D97-AF65-F5344CB8AC3E}">
        <p14:creationId xmlns:p14="http://schemas.microsoft.com/office/powerpoint/2010/main" val="393543018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8" name="Группа 27">
            <a:extLst>
              <a:ext uri="{FF2B5EF4-FFF2-40B4-BE49-F238E27FC236}">
                <a16:creationId xmlns:a16="http://schemas.microsoft.com/office/drawing/2014/main" id="{18065AB0-C034-4908-B235-D59442D1B1CC}"/>
              </a:ext>
            </a:extLst>
          </p:cNvPr>
          <p:cNvGrpSpPr/>
          <p:nvPr/>
        </p:nvGrpSpPr>
        <p:grpSpPr>
          <a:xfrm>
            <a:off x="0" y="-9784"/>
            <a:ext cx="12192000" cy="1460191"/>
            <a:chOff x="0" y="-9784"/>
            <a:chExt cx="12192000" cy="1460191"/>
          </a:xfrm>
        </p:grpSpPr>
        <p:pic>
          <p:nvPicPr>
            <p:cNvPr id="29" name="Рисунок 28">
              <a:extLst>
                <a:ext uri="{FF2B5EF4-FFF2-40B4-BE49-F238E27FC236}">
                  <a16:creationId xmlns:a16="http://schemas.microsoft.com/office/drawing/2014/main" id="{FD4A0D83-4B67-4493-A1EF-7CB9F5BE420B}"/>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b="68794"/>
            <a:stretch/>
          </p:blipFill>
          <p:spPr>
            <a:xfrm>
              <a:off x="0" y="1"/>
              <a:ext cx="12192000" cy="1433698"/>
            </a:xfrm>
            <a:prstGeom prst="rect">
              <a:avLst/>
            </a:prstGeom>
          </p:spPr>
        </p:pic>
        <p:sp>
          <p:nvSpPr>
            <p:cNvPr id="30" name="Прямоугольник 29">
              <a:extLst>
                <a:ext uri="{FF2B5EF4-FFF2-40B4-BE49-F238E27FC236}">
                  <a16:creationId xmlns:a16="http://schemas.microsoft.com/office/drawing/2014/main" id="{20E61105-E3FA-4929-8FA3-52A995295F15}"/>
                </a:ext>
              </a:extLst>
            </p:cNvPr>
            <p:cNvSpPr/>
            <p:nvPr/>
          </p:nvSpPr>
          <p:spPr>
            <a:xfrm>
              <a:off x="0" y="-9784"/>
              <a:ext cx="12192000" cy="1460191"/>
            </a:xfrm>
            <a:prstGeom prst="rect">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latin typeface="Verdana" panose="020B0604030504040204" pitchFamily="34" charset="0"/>
                <a:ea typeface="Verdana" panose="020B0604030504040204" pitchFamily="34" charset="0"/>
              </a:endParaRPr>
            </a:p>
          </p:txBody>
        </p:sp>
      </p:grpSp>
      <p:sp>
        <p:nvSpPr>
          <p:cNvPr id="4" name="Номер слайда 3"/>
          <p:cNvSpPr>
            <a:spLocks noGrp="1"/>
          </p:cNvSpPr>
          <p:nvPr>
            <p:ph type="sldNum" sz="quarter" idx="12"/>
          </p:nvPr>
        </p:nvSpPr>
        <p:spPr/>
        <p:txBody>
          <a:bodyPr/>
          <a:lstStyle/>
          <a:p>
            <a:fld id="{3FB01171-4708-4AD9-BE15-8E46DD0D33DE}" type="slidenum">
              <a:rPr lang="ru-RU" smtClean="0">
                <a:latin typeface="Verdana" panose="020B0604030504040204" pitchFamily="34" charset="0"/>
                <a:ea typeface="Verdana" panose="020B0604030504040204" pitchFamily="34" charset="0"/>
              </a:rPr>
              <a:t>9</a:t>
            </a:fld>
            <a:endParaRPr lang="ru-RU" dirty="0">
              <a:latin typeface="Verdana" panose="020B0604030504040204" pitchFamily="34" charset="0"/>
              <a:ea typeface="Verdana" panose="020B0604030504040204" pitchFamily="34" charset="0"/>
            </a:endParaRPr>
          </a:p>
        </p:txBody>
      </p:sp>
      <p:sp>
        <p:nvSpPr>
          <p:cNvPr id="32" name="Скругленный прямоугольник 31">
            <a:extLst>
              <a:ext uri="{FF2B5EF4-FFF2-40B4-BE49-F238E27FC236}">
                <a16:creationId xmlns:a16="http://schemas.microsoft.com/office/drawing/2014/main" id="{E2ED0875-9FA5-7C4A-A882-8022B72843E8}"/>
              </a:ext>
            </a:extLst>
          </p:cNvPr>
          <p:cNvSpPr/>
          <p:nvPr/>
        </p:nvSpPr>
        <p:spPr>
          <a:xfrm>
            <a:off x="4389119" y="1594329"/>
            <a:ext cx="3889860" cy="1689891"/>
          </a:xfrm>
          <a:prstGeom prst="roundRect">
            <a:avLst>
              <a:gd name="adj" fmla="val 0"/>
            </a:avLst>
          </a:prstGeom>
          <a:solidFill>
            <a:schemeClr val="bg1"/>
          </a:solidFill>
          <a:ln>
            <a:solidFill>
              <a:srgbClr val="28BE4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latin typeface="Verdana" panose="020B0604030504040204" pitchFamily="34" charset="0"/>
              <a:ea typeface="Verdana" panose="020B0604030504040204" pitchFamily="34" charset="0"/>
            </a:endParaRPr>
          </a:p>
        </p:txBody>
      </p:sp>
      <p:sp>
        <p:nvSpPr>
          <p:cNvPr id="34" name="Прямоугольник 33"/>
          <p:cNvSpPr/>
          <p:nvPr/>
        </p:nvSpPr>
        <p:spPr>
          <a:xfrm>
            <a:off x="838201" y="2384407"/>
            <a:ext cx="883398" cy="338554"/>
          </a:xfrm>
          <a:prstGeom prst="rect">
            <a:avLst/>
          </a:prstGeom>
        </p:spPr>
        <p:txBody>
          <a:bodyPr wrap="square">
            <a:spAutoFit/>
          </a:bodyPr>
          <a:lstStyle/>
          <a:p>
            <a:r>
              <a:rPr lang="en-US" sz="1600" b="1" dirty="0">
                <a:solidFill>
                  <a:srgbClr val="28BE46"/>
                </a:solidFill>
                <a:latin typeface="Verdana" panose="020B0604030504040204" pitchFamily="34" charset="0"/>
                <a:ea typeface="Verdana" panose="020B0604030504040204" pitchFamily="34" charset="0"/>
              </a:rPr>
              <a:t>GOAL</a:t>
            </a:r>
            <a:endParaRPr lang="ru-RU" sz="1600" b="1" dirty="0">
              <a:solidFill>
                <a:srgbClr val="28BE46"/>
              </a:solidFill>
              <a:latin typeface="Verdana" panose="020B0604030504040204" pitchFamily="34" charset="0"/>
              <a:ea typeface="Verdana" panose="020B0604030504040204" pitchFamily="34" charset="0"/>
            </a:endParaRPr>
          </a:p>
        </p:txBody>
      </p:sp>
      <p:sp>
        <p:nvSpPr>
          <p:cNvPr id="36" name="Прямоугольник 35"/>
          <p:cNvSpPr/>
          <p:nvPr/>
        </p:nvSpPr>
        <p:spPr>
          <a:xfrm>
            <a:off x="8440859" y="1594329"/>
            <a:ext cx="2937186" cy="1077218"/>
          </a:xfrm>
          <a:prstGeom prst="rect">
            <a:avLst/>
          </a:prstGeom>
        </p:spPr>
        <p:txBody>
          <a:bodyPr wrap="square">
            <a:spAutoFit/>
          </a:bodyPr>
          <a:lstStyle/>
          <a:p>
            <a:r>
              <a:rPr lang="en-US" sz="1600" b="1" dirty="0">
                <a:solidFill>
                  <a:srgbClr val="28BE46"/>
                </a:solidFill>
                <a:latin typeface="Verdana" panose="020B0604030504040204" pitchFamily="34" charset="0"/>
                <a:ea typeface="Verdana" panose="020B0604030504040204" pitchFamily="34" charset="0"/>
              </a:rPr>
              <a:t>ECOSYSTEM OF STUDENT TECHNOLOGY ENTREPRENEURSHIP AT TPU</a:t>
            </a:r>
          </a:p>
        </p:txBody>
      </p:sp>
      <p:sp>
        <p:nvSpPr>
          <p:cNvPr id="37" name="Прямоугольник 36"/>
          <p:cNvSpPr/>
          <p:nvPr/>
        </p:nvSpPr>
        <p:spPr>
          <a:xfrm>
            <a:off x="837758" y="3388850"/>
            <a:ext cx="2472727" cy="369332"/>
          </a:xfrm>
          <a:prstGeom prst="rect">
            <a:avLst/>
          </a:prstGeom>
        </p:spPr>
        <p:txBody>
          <a:bodyPr wrap="square">
            <a:spAutoFit/>
          </a:bodyPr>
          <a:lstStyle/>
          <a:p>
            <a:r>
              <a:rPr lang="en-US" b="1" dirty="0">
                <a:solidFill>
                  <a:srgbClr val="28BE46"/>
                </a:solidFill>
                <a:latin typeface="Verdana" panose="020B0604030504040204" pitchFamily="34" charset="0"/>
                <a:ea typeface="Verdana" panose="020B0604030504040204" pitchFamily="34" charset="0"/>
              </a:rPr>
              <a:t>FOUNDERS</a:t>
            </a:r>
            <a:endParaRPr lang="ru-RU" b="1" dirty="0">
              <a:solidFill>
                <a:srgbClr val="28BE46"/>
              </a:solidFill>
              <a:latin typeface="Verdana" panose="020B0604030504040204" pitchFamily="34" charset="0"/>
              <a:ea typeface="Verdana" panose="020B0604030504040204" pitchFamily="34" charset="0"/>
            </a:endParaRPr>
          </a:p>
        </p:txBody>
      </p:sp>
      <p:sp>
        <p:nvSpPr>
          <p:cNvPr id="40" name="Прямоугольник 39"/>
          <p:cNvSpPr/>
          <p:nvPr/>
        </p:nvSpPr>
        <p:spPr>
          <a:xfrm>
            <a:off x="4519934" y="4898506"/>
            <a:ext cx="3808986" cy="461665"/>
          </a:xfrm>
          <a:prstGeom prst="rect">
            <a:avLst/>
          </a:prstGeom>
        </p:spPr>
        <p:txBody>
          <a:bodyPr wrap="square">
            <a:spAutoFit/>
          </a:bodyPr>
          <a:lstStyle/>
          <a:p>
            <a:r>
              <a:rPr lang="en-US" sz="1200" b="1" dirty="0">
                <a:latin typeface="Verdana" panose="020B0604030504040204" pitchFamily="34" charset="0"/>
                <a:ea typeface="Verdana" panose="020B0604030504040204" pitchFamily="34" charset="0"/>
              </a:rPr>
              <a:t>Industrial partners: </a:t>
            </a:r>
            <a:r>
              <a:rPr lang="en-US" sz="1200" b="1" dirty="0" err="1">
                <a:latin typeface="Verdana" panose="020B0604030504040204" pitchFamily="34" charset="0"/>
                <a:ea typeface="Verdana" panose="020B0604030504040204" pitchFamily="34" charset="0"/>
              </a:rPr>
              <a:t>Rostec</a:t>
            </a:r>
            <a:r>
              <a:rPr lang="en-US" sz="1200" b="1" dirty="0">
                <a:latin typeface="Verdana" panose="020B0604030504040204" pitchFamily="34" charset="0"/>
                <a:ea typeface="Verdana" panose="020B0604030504040204" pitchFamily="34" charset="0"/>
              </a:rPr>
              <a:t>, Gazprom </a:t>
            </a:r>
            <a:r>
              <a:rPr lang="en-US" sz="1200" b="1" dirty="0" err="1">
                <a:latin typeface="Verdana" panose="020B0604030504040204" pitchFamily="34" charset="0"/>
                <a:ea typeface="Verdana" panose="020B0604030504040204" pitchFamily="34" charset="0"/>
              </a:rPr>
              <a:t>Neft</a:t>
            </a:r>
            <a:r>
              <a:rPr lang="en-US" sz="1200" b="1" dirty="0">
                <a:latin typeface="Verdana" panose="020B0604030504040204" pitchFamily="34" charset="0"/>
                <a:ea typeface="Verdana" panose="020B0604030504040204" pitchFamily="34" charset="0"/>
              </a:rPr>
              <a:t>, </a:t>
            </a:r>
            <a:r>
              <a:rPr lang="en-US" sz="1200" b="1" dirty="0" err="1">
                <a:latin typeface="Verdana" panose="020B0604030504040204" pitchFamily="34" charset="0"/>
                <a:ea typeface="Verdana" panose="020B0604030504040204" pitchFamily="34" charset="0"/>
              </a:rPr>
              <a:t>Rosneft</a:t>
            </a:r>
            <a:r>
              <a:rPr lang="en-US" sz="1200" b="1" dirty="0">
                <a:latin typeface="Verdana" panose="020B0604030504040204" pitchFamily="34" charset="0"/>
                <a:ea typeface="Verdana" panose="020B0604030504040204" pitchFamily="34" charset="0"/>
              </a:rPr>
              <a:t>, </a:t>
            </a:r>
            <a:r>
              <a:rPr lang="en-US" sz="1200" b="1" dirty="0" err="1">
                <a:latin typeface="Verdana" panose="020B0604030504040204" pitchFamily="34" charset="0"/>
                <a:ea typeface="Verdana" panose="020B0604030504040204" pitchFamily="34" charset="0"/>
              </a:rPr>
              <a:t>Roscosmos</a:t>
            </a:r>
            <a:r>
              <a:rPr lang="en-US" sz="1200" b="1" dirty="0">
                <a:latin typeface="Verdana" panose="020B0604030504040204" pitchFamily="34" charset="0"/>
                <a:ea typeface="Verdana" panose="020B0604030504040204" pitchFamily="34" charset="0"/>
              </a:rPr>
              <a:t> and others</a:t>
            </a:r>
          </a:p>
        </p:txBody>
      </p:sp>
      <p:sp>
        <p:nvSpPr>
          <p:cNvPr id="41" name="Объект 21"/>
          <p:cNvSpPr txBox="1">
            <a:spLocks/>
          </p:cNvSpPr>
          <p:nvPr/>
        </p:nvSpPr>
        <p:spPr>
          <a:xfrm>
            <a:off x="6792176" y="2826586"/>
            <a:ext cx="2171213" cy="801688"/>
          </a:xfrm>
          <a:prstGeom prst="rect">
            <a:avLst/>
          </a:prstGeom>
        </p:spPr>
        <p:txBody>
          <a:bodyPr>
            <a:normAutofit/>
          </a:bodyPr>
          <a:lstStyle/>
          <a:p>
            <a:pPr marL="180975" indent="-180975">
              <a:lnSpc>
                <a:spcPts val="1700"/>
              </a:lnSpc>
              <a:buClr>
                <a:srgbClr val="4547BB"/>
              </a:buClr>
              <a:buSzPct val="150000"/>
              <a:buFont typeface="Arial" charset="0"/>
              <a:buNone/>
            </a:pPr>
            <a:endParaRPr lang="ru-RU" sz="1100" dirty="0">
              <a:solidFill>
                <a:srgbClr val="262626"/>
              </a:solidFill>
              <a:latin typeface="Verdana" panose="020B0604030504040204" pitchFamily="34" charset="0"/>
              <a:ea typeface="Verdana" panose="020B0604030504040204" pitchFamily="34" charset="0"/>
            </a:endParaRPr>
          </a:p>
        </p:txBody>
      </p:sp>
      <p:sp>
        <p:nvSpPr>
          <p:cNvPr id="48" name="Прямоугольник 47"/>
          <p:cNvSpPr/>
          <p:nvPr/>
        </p:nvSpPr>
        <p:spPr>
          <a:xfrm>
            <a:off x="1597403" y="2412497"/>
            <a:ext cx="2295565" cy="646331"/>
          </a:xfrm>
          <a:prstGeom prst="rect">
            <a:avLst/>
          </a:prstGeom>
        </p:spPr>
        <p:txBody>
          <a:bodyPr wrap="square">
            <a:spAutoFit/>
          </a:bodyPr>
          <a:lstStyle/>
          <a:p>
            <a:pPr>
              <a:spcAft>
                <a:spcPts val="600"/>
              </a:spcAft>
              <a:buClr>
                <a:schemeClr val="tx1"/>
              </a:buClr>
              <a:buSzPct val="100000"/>
            </a:pPr>
            <a:r>
              <a:rPr lang="en-US" sz="1200" dirty="0">
                <a:latin typeface="Verdana" panose="020B0604030504040204" pitchFamily="34" charset="0"/>
                <a:ea typeface="Verdana" panose="020B0604030504040204" pitchFamily="34" charset="0"/>
              </a:rPr>
              <a:t>to bring to market new tech businesses that have emerged at universities</a:t>
            </a:r>
            <a:endParaRPr lang="ru-RU" sz="1200" dirty="0">
              <a:latin typeface="Verdana" panose="020B0604030504040204" pitchFamily="34" charset="0"/>
              <a:ea typeface="Verdana" panose="020B0604030504040204" pitchFamily="34" charset="0"/>
            </a:endParaRPr>
          </a:p>
        </p:txBody>
      </p:sp>
      <p:sp>
        <p:nvSpPr>
          <p:cNvPr id="50" name="Прямоугольник 49"/>
          <p:cNvSpPr/>
          <p:nvPr/>
        </p:nvSpPr>
        <p:spPr>
          <a:xfrm>
            <a:off x="722386" y="365127"/>
            <a:ext cx="8972331" cy="830997"/>
          </a:xfrm>
          <a:prstGeom prst="rect">
            <a:avLst/>
          </a:prstGeom>
        </p:spPr>
        <p:txBody>
          <a:bodyPr wrap="square">
            <a:spAutoFit/>
          </a:bodyPr>
          <a:lstStyle/>
          <a:p>
            <a:pPr>
              <a:spcAft>
                <a:spcPts val="600"/>
              </a:spcAft>
              <a:buClr>
                <a:srgbClr val="28BE46"/>
              </a:buClr>
              <a:buSzPct val="150000"/>
            </a:pPr>
            <a:r>
              <a:rPr lang="en-US" sz="2400" b="1" dirty="0">
                <a:latin typeface="Verdana" panose="020B0604030504040204" pitchFamily="34" charset="0"/>
                <a:ea typeface="Verdana" panose="020B0604030504040204" pitchFamily="34" charset="0"/>
              </a:rPr>
              <a:t>TPU IN THE FEDERAL PROJECT</a:t>
            </a:r>
            <a:r>
              <a:rPr lang="ru-RU" sz="2400" b="1" dirty="0">
                <a:latin typeface="Verdana" panose="020B0604030504040204" pitchFamily="34" charset="0"/>
                <a:ea typeface="Verdana" panose="020B0604030504040204" pitchFamily="34" charset="0"/>
              </a:rPr>
              <a:t> – </a:t>
            </a:r>
            <a:r>
              <a:rPr lang="en-US" sz="2400" b="1" dirty="0">
                <a:latin typeface="Verdana" panose="020B0604030504040204" pitchFamily="34" charset="0"/>
                <a:ea typeface="Verdana" panose="020B0604030504040204" pitchFamily="34" charset="0"/>
              </a:rPr>
              <a:t>UNIVERSITY TECHNOLOGY ENTREPRENEURSHIP PLATFORM</a:t>
            </a:r>
            <a:endParaRPr lang="ru-RU" sz="2400" b="1" dirty="0">
              <a:latin typeface="Verdana" panose="020B0604030504040204" pitchFamily="34" charset="0"/>
              <a:ea typeface="Verdana" panose="020B0604030504040204" pitchFamily="34" charset="0"/>
            </a:endParaRPr>
          </a:p>
        </p:txBody>
      </p:sp>
      <p:pic>
        <p:nvPicPr>
          <p:cNvPr id="57" name="Picture 8" descr="https://atlant-pravo.info/wp-content/uploads/2021/11/client2.png">
            <a:extLst>
              <a:ext uri="{FF2B5EF4-FFF2-40B4-BE49-F238E27FC236}">
                <a16:creationId xmlns:a16="http://schemas.microsoft.com/office/drawing/2014/main" id="{1F7C1CFC-C3E5-4FDB-B02B-223EF4D09CC4}"/>
              </a:ext>
            </a:extLst>
          </p:cNvPr>
          <p:cNvPicPr>
            <a:picLocks noChangeAspect="1" noChangeArrowheads="1"/>
          </p:cNvPicPr>
          <p:nvPr/>
        </p:nvPicPr>
        <p:blipFill>
          <a:blip r:embed="rId3" cstate="print">
            <a:extLst>
              <a:ext uri="{BEBA8EAE-BF5A-486C-A8C5-ECC9F3942E4B}">
                <a14:imgProps xmlns:a14="http://schemas.microsoft.com/office/drawing/2010/main">
                  <a14:imgLayer r:embed="rId4">
                    <a14:imgEffect>
                      <a14:saturation sat="400000"/>
                    </a14:imgEffect>
                  </a14:imgLayer>
                </a14:imgProps>
              </a:ext>
              <a:ext uri="{28A0092B-C50C-407E-A947-70E740481C1C}">
                <a14:useLocalDpi xmlns:a14="http://schemas.microsoft.com/office/drawing/2010/main" val="0"/>
              </a:ext>
            </a:extLst>
          </a:blip>
          <a:srcRect/>
          <a:stretch>
            <a:fillRect/>
          </a:stretch>
        </p:blipFill>
        <p:spPr bwMode="auto">
          <a:xfrm>
            <a:off x="7445904" y="5591002"/>
            <a:ext cx="833075" cy="634726"/>
          </a:xfrm>
          <a:prstGeom prst="rect">
            <a:avLst/>
          </a:prstGeom>
          <a:noFill/>
          <a:extLst>
            <a:ext uri="{909E8E84-426E-40DD-AFC4-6F175D3DCCD1}">
              <a14:hiddenFill xmlns:a14="http://schemas.microsoft.com/office/drawing/2010/main">
                <a:solidFill>
                  <a:srgbClr val="FFFFFF"/>
                </a:solidFill>
              </a14:hiddenFill>
            </a:ext>
          </a:extLst>
        </p:spPr>
      </p:pic>
      <p:sp>
        <p:nvSpPr>
          <p:cNvPr id="52" name="Прямоугольник 51"/>
          <p:cNvSpPr/>
          <p:nvPr/>
        </p:nvSpPr>
        <p:spPr>
          <a:xfrm>
            <a:off x="837758" y="1594329"/>
            <a:ext cx="3277042" cy="646331"/>
          </a:xfrm>
          <a:prstGeom prst="rect">
            <a:avLst/>
          </a:prstGeom>
        </p:spPr>
        <p:txBody>
          <a:bodyPr wrap="square">
            <a:spAutoFit/>
          </a:bodyPr>
          <a:lstStyle/>
          <a:p>
            <a:pPr>
              <a:spcAft>
                <a:spcPts val="600"/>
              </a:spcAft>
              <a:buClr>
                <a:srgbClr val="28BE46"/>
              </a:buClr>
              <a:buSzPct val="150000"/>
            </a:pPr>
            <a:r>
              <a:rPr lang="en-US" b="1" dirty="0">
                <a:solidFill>
                  <a:srgbClr val="3B3838"/>
                </a:solidFill>
                <a:latin typeface="Verdana" panose="020B0604030504040204" pitchFamily="34" charset="0"/>
                <a:ea typeface="Verdana" panose="020B0604030504040204" pitchFamily="34" charset="0"/>
              </a:rPr>
              <a:t>Startup Studio of Tomsk universities</a:t>
            </a:r>
            <a:endParaRPr lang="ru-RU" b="1" dirty="0">
              <a:solidFill>
                <a:srgbClr val="3B3838"/>
              </a:solidFill>
              <a:latin typeface="Verdana" panose="020B0604030504040204" pitchFamily="34" charset="0"/>
              <a:ea typeface="Verdana" panose="020B0604030504040204" pitchFamily="34" charset="0"/>
            </a:endParaRPr>
          </a:p>
        </p:txBody>
      </p:sp>
      <p:sp>
        <p:nvSpPr>
          <p:cNvPr id="60" name="Прямоугольник 59"/>
          <p:cNvSpPr/>
          <p:nvPr/>
        </p:nvSpPr>
        <p:spPr>
          <a:xfrm>
            <a:off x="837757" y="3751465"/>
            <a:ext cx="3177774" cy="1508105"/>
          </a:xfrm>
          <a:prstGeom prst="rect">
            <a:avLst/>
          </a:prstGeom>
        </p:spPr>
        <p:txBody>
          <a:bodyPr wrap="square">
            <a:spAutoFit/>
          </a:bodyPr>
          <a:lstStyle/>
          <a:p>
            <a:pPr marL="171450" indent="-171450">
              <a:spcAft>
                <a:spcPts val="600"/>
              </a:spcAft>
              <a:buClr>
                <a:schemeClr val="tx1"/>
              </a:buClr>
              <a:buSzPct val="100000"/>
              <a:buFont typeface="Wingdings" panose="05000000000000000000" pitchFamily="2" charset="2"/>
              <a:buChar char="§"/>
            </a:pPr>
            <a:r>
              <a:rPr lang="en-US" sz="1200" dirty="0">
                <a:latin typeface="Verdana" panose="020B0604030504040204" pitchFamily="34" charset="0"/>
                <a:ea typeface="Verdana" panose="020B0604030504040204" pitchFamily="34" charset="0"/>
              </a:rPr>
              <a:t>Fund for Infrastructure and Educational Programs</a:t>
            </a:r>
            <a:endParaRPr lang="ru-RU" sz="1200" dirty="0">
              <a:latin typeface="Verdana" panose="020B0604030504040204" pitchFamily="34" charset="0"/>
              <a:ea typeface="Verdana" panose="020B0604030504040204" pitchFamily="34" charset="0"/>
            </a:endParaRPr>
          </a:p>
          <a:p>
            <a:pPr marL="171450" indent="-171450">
              <a:spcAft>
                <a:spcPts val="600"/>
              </a:spcAft>
              <a:buClr>
                <a:schemeClr val="tx1"/>
              </a:buClr>
              <a:buSzPct val="100000"/>
              <a:buFont typeface="Wingdings" panose="05000000000000000000" pitchFamily="2" charset="2"/>
              <a:buChar char="§"/>
            </a:pPr>
            <a:r>
              <a:rPr lang="en-US" sz="1200" dirty="0">
                <a:latin typeface="Verdana" panose="020B0604030504040204" pitchFamily="34" charset="0"/>
                <a:ea typeface="Verdana" panose="020B0604030504040204" pitchFamily="34" charset="0"/>
              </a:rPr>
              <a:t>Open Innovation Startup Studio </a:t>
            </a:r>
          </a:p>
          <a:p>
            <a:pPr marL="171450" indent="-171450">
              <a:spcAft>
                <a:spcPts val="600"/>
              </a:spcAft>
              <a:buClr>
                <a:schemeClr val="tx1"/>
              </a:buClr>
              <a:buSzPct val="100000"/>
              <a:buFont typeface="Wingdings" panose="05000000000000000000" pitchFamily="2" charset="2"/>
              <a:buChar char="§"/>
            </a:pPr>
            <a:r>
              <a:rPr lang="en-US" sz="1200" dirty="0">
                <a:latin typeface="Verdana" panose="020B0604030504040204" pitchFamily="34" charset="0"/>
                <a:ea typeface="Verdana" panose="020B0604030504040204" pitchFamily="34" charset="0"/>
              </a:rPr>
              <a:t>TPU</a:t>
            </a:r>
            <a:endParaRPr lang="ru-RU" sz="1200" dirty="0">
              <a:latin typeface="Verdana" panose="020B0604030504040204" pitchFamily="34" charset="0"/>
              <a:ea typeface="Verdana" panose="020B0604030504040204" pitchFamily="34" charset="0"/>
            </a:endParaRPr>
          </a:p>
          <a:p>
            <a:pPr marL="171450" indent="-171450">
              <a:spcAft>
                <a:spcPts val="600"/>
              </a:spcAft>
              <a:buClr>
                <a:schemeClr val="tx1"/>
              </a:buClr>
              <a:buSzPct val="100000"/>
              <a:buFont typeface="Wingdings" panose="05000000000000000000" pitchFamily="2" charset="2"/>
              <a:buChar char="§"/>
            </a:pPr>
            <a:r>
              <a:rPr lang="en-US" sz="1200" dirty="0">
                <a:latin typeface="Verdana" panose="020B0604030504040204" pitchFamily="34" charset="0"/>
                <a:ea typeface="Verdana" panose="020B0604030504040204" pitchFamily="34" charset="0"/>
              </a:rPr>
              <a:t>TSU</a:t>
            </a:r>
            <a:endParaRPr lang="ru-RU" sz="1200" dirty="0">
              <a:latin typeface="Verdana" panose="020B0604030504040204" pitchFamily="34" charset="0"/>
              <a:ea typeface="Verdana" panose="020B0604030504040204" pitchFamily="34" charset="0"/>
            </a:endParaRPr>
          </a:p>
          <a:p>
            <a:pPr marL="171450" indent="-171450">
              <a:spcAft>
                <a:spcPts val="600"/>
              </a:spcAft>
              <a:buClr>
                <a:schemeClr val="tx1"/>
              </a:buClr>
              <a:buSzPct val="100000"/>
              <a:buFont typeface="Wingdings" panose="05000000000000000000" pitchFamily="2" charset="2"/>
              <a:buChar char="§"/>
            </a:pPr>
            <a:r>
              <a:rPr lang="en-US" sz="1200" dirty="0">
                <a:latin typeface="Verdana" panose="020B0604030504040204" pitchFamily="34" charset="0"/>
                <a:ea typeface="Verdana" panose="020B0604030504040204" pitchFamily="34" charset="0"/>
              </a:rPr>
              <a:t>TUSUR</a:t>
            </a:r>
            <a:endParaRPr lang="ru-RU" sz="1200" dirty="0">
              <a:latin typeface="Verdana" panose="020B0604030504040204" pitchFamily="34" charset="0"/>
              <a:ea typeface="Verdana" panose="020B0604030504040204" pitchFamily="34" charset="0"/>
            </a:endParaRPr>
          </a:p>
        </p:txBody>
      </p:sp>
      <p:sp>
        <p:nvSpPr>
          <p:cNvPr id="61" name="Прямоугольник 60"/>
          <p:cNvSpPr/>
          <p:nvPr/>
        </p:nvSpPr>
        <p:spPr>
          <a:xfrm>
            <a:off x="787265" y="5603238"/>
            <a:ext cx="3457682" cy="369332"/>
          </a:xfrm>
          <a:prstGeom prst="rect">
            <a:avLst/>
          </a:prstGeom>
        </p:spPr>
        <p:txBody>
          <a:bodyPr wrap="square">
            <a:spAutoFit/>
          </a:bodyPr>
          <a:lstStyle/>
          <a:p>
            <a:r>
              <a:rPr lang="en-US" b="1" dirty="0">
                <a:solidFill>
                  <a:srgbClr val="28BE46"/>
                </a:solidFill>
                <a:latin typeface="Verdana" panose="020B0604030504040204" pitchFamily="34" charset="0"/>
                <a:ea typeface="Verdana" panose="020B0604030504040204" pitchFamily="34" charset="0"/>
              </a:rPr>
              <a:t>PROJECT COORDINATOR</a:t>
            </a:r>
            <a:endParaRPr lang="ru-RU" b="1" dirty="0">
              <a:solidFill>
                <a:srgbClr val="28BE46"/>
              </a:solidFill>
              <a:latin typeface="Verdana" panose="020B0604030504040204" pitchFamily="34" charset="0"/>
              <a:ea typeface="Verdana" panose="020B0604030504040204" pitchFamily="34" charset="0"/>
            </a:endParaRPr>
          </a:p>
        </p:txBody>
      </p:sp>
      <p:sp>
        <p:nvSpPr>
          <p:cNvPr id="62" name="Прямоугольник 61"/>
          <p:cNvSpPr/>
          <p:nvPr/>
        </p:nvSpPr>
        <p:spPr>
          <a:xfrm>
            <a:off x="789821" y="5947039"/>
            <a:ext cx="3177774" cy="276999"/>
          </a:xfrm>
          <a:prstGeom prst="rect">
            <a:avLst/>
          </a:prstGeom>
        </p:spPr>
        <p:txBody>
          <a:bodyPr wrap="square">
            <a:spAutoFit/>
          </a:bodyPr>
          <a:lstStyle/>
          <a:p>
            <a:pPr marL="171450" indent="-171450">
              <a:spcAft>
                <a:spcPts val="600"/>
              </a:spcAft>
              <a:buClr>
                <a:schemeClr val="tx1"/>
              </a:buClr>
              <a:buSzPct val="100000"/>
              <a:buFont typeface="Wingdings" panose="05000000000000000000" pitchFamily="2" charset="2"/>
              <a:buChar char="§"/>
            </a:pPr>
            <a:r>
              <a:rPr lang="en-US" sz="1200" dirty="0">
                <a:latin typeface="Verdana" panose="020B0604030504040204" pitchFamily="34" charset="0"/>
                <a:ea typeface="Verdana" panose="020B0604030504040204" pitchFamily="34" charset="0"/>
              </a:rPr>
              <a:t>TPU</a:t>
            </a:r>
            <a:endParaRPr lang="ru-RU" sz="1200" dirty="0">
              <a:latin typeface="Verdana" panose="020B0604030504040204" pitchFamily="34" charset="0"/>
              <a:ea typeface="Verdana" panose="020B0604030504040204" pitchFamily="34" charset="0"/>
            </a:endParaRPr>
          </a:p>
        </p:txBody>
      </p:sp>
      <p:sp>
        <p:nvSpPr>
          <p:cNvPr id="63" name="Прямоугольник 62"/>
          <p:cNvSpPr/>
          <p:nvPr/>
        </p:nvSpPr>
        <p:spPr>
          <a:xfrm>
            <a:off x="4519934" y="1688150"/>
            <a:ext cx="2472727" cy="369332"/>
          </a:xfrm>
          <a:prstGeom prst="rect">
            <a:avLst/>
          </a:prstGeom>
        </p:spPr>
        <p:txBody>
          <a:bodyPr wrap="square">
            <a:spAutoFit/>
          </a:bodyPr>
          <a:lstStyle/>
          <a:p>
            <a:r>
              <a:rPr lang="en-US" b="1" dirty="0">
                <a:latin typeface="Verdana" panose="020B0604030504040204" pitchFamily="34" charset="0"/>
                <a:ea typeface="Verdana" panose="020B0604030504040204" pitchFamily="34" charset="0"/>
              </a:rPr>
              <a:t>TRACKS</a:t>
            </a:r>
            <a:endParaRPr lang="ru-RU" b="1" dirty="0">
              <a:latin typeface="Verdana" panose="020B0604030504040204" pitchFamily="34" charset="0"/>
              <a:ea typeface="Verdana" panose="020B0604030504040204" pitchFamily="34" charset="0"/>
            </a:endParaRPr>
          </a:p>
        </p:txBody>
      </p:sp>
      <p:sp>
        <p:nvSpPr>
          <p:cNvPr id="64" name="Прямоугольник 63"/>
          <p:cNvSpPr/>
          <p:nvPr/>
        </p:nvSpPr>
        <p:spPr>
          <a:xfrm>
            <a:off x="4542534" y="2062889"/>
            <a:ext cx="3808985" cy="1092607"/>
          </a:xfrm>
          <a:prstGeom prst="rect">
            <a:avLst/>
          </a:prstGeom>
        </p:spPr>
        <p:txBody>
          <a:bodyPr wrap="square">
            <a:spAutoFit/>
          </a:bodyPr>
          <a:lstStyle/>
          <a:p>
            <a:pPr marL="171450" indent="-171450">
              <a:spcAft>
                <a:spcPts val="600"/>
              </a:spcAft>
              <a:buClr>
                <a:schemeClr val="tx1"/>
              </a:buClr>
              <a:buSzPct val="100000"/>
              <a:buFont typeface="Wingdings" panose="05000000000000000000" pitchFamily="2" charset="2"/>
              <a:buChar char="§"/>
            </a:pPr>
            <a:r>
              <a:rPr lang="en-US" sz="1200" dirty="0">
                <a:latin typeface="Verdana" panose="020B0604030504040204" pitchFamily="34" charset="0"/>
                <a:ea typeface="Verdana" panose="020B0604030504040204" pitchFamily="34" charset="0"/>
              </a:rPr>
              <a:t>Energy</a:t>
            </a:r>
          </a:p>
          <a:p>
            <a:pPr marL="171450" indent="-171450">
              <a:spcAft>
                <a:spcPts val="600"/>
              </a:spcAft>
              <a:buClr>
                <a:schemeClr val="tx1"/>
              </a:buClr>
              <a:buSzPct val="100000"/>
              <a:buFont typeface="Wingdings" panose="05000000000000000000" pitchFamily="2" charset="2"/>
              <a:buChar char="§"/>
            </a:pPr>
            <a:r>
              <a:rPr lang="en-US" sz="1200" dirty="0">
                <a:latin typeface="Verdana" panose="020B0604030504040204" pitchFamily="34" charset="0"/>
                <a:ea typeface="Verdana" panose="020B0604030504040204" pitchFamily="34" charset="0"/>
              </a:rPr>
              <a:t>Biotechnology and Advanced Materials</a:t>
            </a:r>
          </a:p>
          <a:p>
            <a:pPr marL="171450" indent="-171450">
              <a:spcAft>
                <a:spcPts val="600"/>
              </a:spcAft>
              <a:buClr>
                <a:schemeClr val="tx1"/>
              </a:buClr>
              <a:buSzPct val="100000"/>
              <a:buFont typeface="Wingdings" panose="05000000000000000000" pitchFamily="2" charset="2"/>
              <a:buChar char="§"/>
            </a:pPr>
            <a:r>
              <a:rPr lang="en-US" sz="1200" dirty="0">
                <a:latin typeface="Verdana" panose="020B0604030504040204" pitchFamily="34" charset="0"/>
                <a:ea typeface="Verdana" panose="020B0604030504040204" pitchFamily="34" charset="0"/>
              </a:rPr>
              <a:t>IT, Electronics, Communications</a:t>
            </a:r>
          </a:p>
          <a:p>
            <a:pPr>
              <a:spcAft>
                <a:spcPts val="600"/>
              </a:spcAft>
              <a:buClr>
                <a:schemeClr val="tx1"/>
              </a:buClr>
              <a:buSzPct val="100000"/>
            </a:pPr>
            <a:r>
              <a:rPr lang="en-US" sz="1400" b="1" dirty="0">
                <a:latin typeface="Verdana" panose="020B0604030504040204" pitchFamily="34" charset="0"/>
                <a:ea typeface="Verdana" panose="020B0604030504040204" pitchFamily="34" charset="0"/>
              </a:rPr>
              <a:t>Participants: university students</a:t>
            </a:r>
            <a:endParaRPr lang="ru-RU" sz="1400" b="1" dirty="0">
              <a:latin typeface="Verdana" panose="020B0604030504040204" pitchFamily="34" charset="0"/>
              <a:ea typeface="Verdana" panose="020B0604030504040204" pitchFamily="34" charset="0"/>
            </a:endParaRPr>
          </a:p>
        </p:txBody>
      </p:sp>
      <p:sp>
        <p:nvSpPr>
          <p:cNvPr id="65" name="Прямоугольник 64"/>
          <p:cNvSpPr/>
          <p:nvPr/>
        </p:nvSpPr>
        <p:spPr>
          <a:xfrm>
            <a:off x="4519934" y="3394671"/>
            <a:ext cx="3384546" cy="369332"/>
          </a:xfrm>
          <a:prstGeom prst="rect">
            <a:avLst/>
          </a:prstGeom>
        </p:spPr>
        <p:txBody>
          <a:bodyPr wrap="square">
            <a:spAutoFit/>
          </a:bodyPr>
          <a:lstStyle/>
          <a:p>
            <a:r>
              <a:rPr lang="ru-RU" b="1" dirty="0">
                <a:latin typeface="Verdana" panose="020B0604030504040204" pitchFamily="34" charset="0"/>
                <a:ea typeface="Verdana" panose="020B0604030504040204" pitchFamily="34" charset="0"/>
              </a:rPr>
              <a:t>2022–2025</a:t>
            </a:r>
          </a:p>
        </p:txBody>
      </p:sp>
      <p:sp>
        <p:nvSpPr>
          <p:cNvPr id="66" name="Прямоугольник 65"/>
          <p:cNvSpPr/>
          <p:nvPr/>
        </p:nvSpPr>
        <p:spPr>
          <a:xfrm>
            <a:off x="4519934" y="3758182"/>
            <a:ext cx="3808985" cy="800219"/>
          </a:xfrm>
          <a:prstGeom prst="rect">
            <a:avLst/>
          </a:prstGeom>
        </p:spPr>
        <p:txBody>
          <a:bodyPr wrap="square">
            <a:spAutoFit/>
          </a:bodyPr>
          <a:lstStyle/>
          <a:p>
            <a:pPr marL="171450" indent="-171450">
              <a:spcAft>
                <a:spcPts val="600"/>
              </a:spcAft>
              <a:buClr>
                <a:schemeClr val="tx1"/>
              </a:buClr>
              <a:buSzPct val="100000"/>
              <a:buFont typeface="Wingdings" panose="05000000000000000000" pitchFamily="2" charset="2"/>
              <a:buChar char="§"/>
            </a:pPr>
            <a:r>
              <a:rPr lang="ru-RU" sz="1200" b="1" dirty="0">
                <a:solidFill>
                  <a:srgbClr val="28BE46"/>
                </a:solidFill>
                <a:latin typeface="Verdana" panose="020B0604030504040204" pitchFamily="34" charset="0"/>
                <a:ea typeface="Verdana" panose="020B0604030504040204" pitchFamily="34" charset="0"/>
              </a:rPr>
              <a:t>150</a:t>
            </a:r>
            <a:r>
              <a:rPr lang="ru-RU" sz="1200" dirty="0">
                <a:latin typeface="Verdana" panose="020B0604030504040204" pitchFamily="34" charset="0"/>
                <a:ea typeface="Verdana" panose="020B0604030504040204" pitchFamily="34" charset="0"/>
              </a:rPr>
              <a:t> </a:t>
            </a:r>
            <a:r>
              <a:rPr lang="en-US" sz="1200" dirty="0" err="1">
                <a:latin typeface="Verdana" panose="020B0604030504040204" pitchFamily="34" charset="0"/>
                <a:ea typeface="Verdana" panose="020B0604030504040204" pitchFamily="34" charset="0"/>
              </a:rPr>
              <a:t>mln</a:t>
            </a:r>
            <a:r>
              <a:rPr lang="en-US" sz="1200" dirty="0">
                <a:latin typeface="Verdana" panose="020B0604030504040204" pitchFamily="34" charset="0"/>
                <a:ea typeface="Verdana" panose="020B0604030504040204" pitchFamily="34" charset="0"/>
              </a:rPr>
              <a:t> RUB</a:t>
            </a:r>
            <a:r>
              <a:rPr lang="ru-RU" sz="1200" dirty="0">
                <a:latin typeface="Verdana" panose="020B0604030504040204" pitchFamily="34" charset="0"/>
                <a:ea typeface="Verdana" panose="020B0604030504040204" pitchFamily="34" charset="0"/>
              </a:rPr>
              <a:t> </a:t>
            </a:r>
            <a:r>
              <a:rPr lang="en-US" sz="1200" dirty="0">
                <a:latin typeface="Verdana" panose="020B0604030504040204" pitchFamily="34" charset="0"/>
                <a:ea typeface="Verdana" panose="020B0604030504040204" pitchFamily="34" charset="0"/>
              </a:rPr>
              <a:t>investments</a:t>
            </a:r>
            <a:endParaRPr lang="ru-RU" sz="1200" dirty="0">
              <a:latin typeface="Verdana" panose="020B0604030504040204" pitchFamily="34" charset="0"/>
              <a:ea typeface="Verdana" panose="020B0604030504040204" pitchFamily="34" charset="0"/>
            </a:endParaRPr>
          </a:p>
          <a:p>
            <a:pPr marL="171450" indent="-171450">
              <a:spcAft>
                <a:spcPts val="600"/>
              </a:spcAft>
              <a:buClr>
                <a:schemeClr val="tx1"/>
              </a:buClr>
              <a:buSzPct val="100000"/>
              <a:buFont typeface="Wingdings" panose="05000000000000000000" pitchFamily="2" charset="2"/>
              <a:buChar char="§"/>
            </a:pPr>
            <a:r>
              <a:rPr lang="ru-RU" sz="1200" b="1" dirty="0">
                <a:solidFill>
                  <a:srgbClr val="28BE46"/>
                </a:solidFill>
                <a:latin typeface="Verdana" panose="020B0604030504040204" pitchFamily="34" charset="0"/>
                <a:ea typeface="Verdana" panose="020B0604030504040204" pitchFamily="34" charset="0"/>
              </a:rPr>
              <a:t>72</a:t>
            </a:r>
            <a:r>
              <a:rPr lang="ru-RU" sz="1200" dirty="0">
                <a:latin typeface="Verdana" panose="020B0604030504040204" pitchFamily="34" charset="0"/>
                <a:ea typeface="Verdana" panose="020B0604030504040204" pitchFamily="34" charset="0"/>
              </a:rPr>
              <a:t> </a:t>
            </a:r>
            <a:r>
              <a:rPr lang="en-US" sz="1200" dirty="0">
                <a:latin typeface="Verdana" panose="020B0604030504040204" pitchFamily="34" charset="0"/>
                <a:ea typeface="Verdana" panose="020B0604030504040204" pitchFamily="34" charset="0"/>
              </a:rPr>
              <a:t>startup projects</a:t>
            </a:r>
            <a:endParaRPr lang="ru-RU" sz="1200" dirty="0">
              <a:latin typeface="Verdana" panose="020B0604030504040204" pitchFamily="34" charset="0"/>
              <a:ea typeface="Verdana" panose="020B0604030504040204" pitchFamily="34" charset="0"/>
            </a:endParaRPr>
          </a:p>
          <a:p>
            <a:pPr marL="171450" indent="-171450">
              <a:spcAft>
                <a:spcPts val="600"/>
              </a:spcAft>
              <a:buClr>
                <a:schemeClr val="tx1"/>
              </a:buClr>
              <a:buSzPct val="100000"/>
              <a:buFont typeface="Wingdings" panose="05000000000000000000" pitchFamily="2" charset="2"/>
              <a:buChar char="§"/>
            </a:pPr>
            <a:r>
              <a:rPr lang="ru-RU" sz="1200" b="1" dirty="0">
                <a:solidFill>
                  <a:srgbClr val="28BE46"/>
                </a:solidFill>
                <a:latin typeface="Verdana" panose="020B0604030504040204" pitchFamily="34" charset="0"/>
                <a:ea typeface="Verdana" panose="020B0604030504040204" pitchFamily="34" charset="0"/>
              </a:rPr>
              <a:t>25</a:t>
            </a:r>
            <a:r>
              <a:rPr lang="ru-RU" sz="1200" dirty="0">
                <a:latin typeface="Verdana" panose="020B0604030504040204" pitchFamily="34" charset="0"/>
                <a:ea typeface="Verdana" panose="020B0604030504040204" pitchFamily="34" charset="0"/>
              </a:rPr>
              <a:t> </a:t>
            </a:r>
            <a:r>
              <a:rPr lang="en-US" sz="1200" dirty="0">
                <a:latin typeface="Verdana" panose="020B0604030504040204" pitchFamily="34" charset="0"/>
                <a:ea typeface="Verdana" panose="020B0604030504040204" pitchFamily="34" charset="0"/>
              </a:rPr>
              <a:t>startups</a:t>
            </a:r>
            <a:endParaRPr lang="ru-RU" sz="1200" dirty="0">
              <a:latin typeface="Verdana" panose="020B0604030504040204" pitchFamily="34" charset="0"/>
              <a:ea typeface="Verdana" panose="020B0604030504040204" pitchFamily="34" charset="0"/>
            </a:endParaRPr>
          </a:p>
        </p:txBody>
      </p:sp>
      <p:pic>
        <p:nvPicPr>
          <p:cNvPr id="5" name="Рисунок 4"/>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789027" y="5676900"/>
            <a:ext cx="423180" cy="518092"/>
          </a:xfrm>
          <a:prstGeom prst="rect">
            <a:avLst/>
          </a:prstGeom>
        </p:spPr>
      </p:pic>
      <p:pic>
        <p:nvPicPr>
          <p:cNvPr id="6" name="Рисунок 5"/>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397954" y="5522810"/>
            <a:ext cx="1069630" cy="792369"/>
          </a:xfrm>
          <a:prstGeom prst="rect">
            <a:avLst/>
          </a:prstGeom>
        </p:spPr>
      </p:pic>
      <p:pic>
        <p:nvPicPr>
          <p:cNvPr id="7" name="Рисунок 6"/>
          <p:cNvPicPr>
            <a:picLocks noChangeAspect="1"/>
          </p:cNvPicPr>
          <p:nvPr/>
        </p:nvPicPr>
        <p:blipFill rotWithShape="1">
          <a:blip r:embed="rId7" cstate="print">
            <a:extLst>
              <a:ext uri="{28A0092B-C50C-407E-A947-70E740481C1C}">
                <a14:useLocalDpi xmlns:a14="http://schemas.microsoft.com/office/drawing/2010/main" val="0"/>
              </a:ext>
            </a:extLst>
          </a:blip>
          <a:srcRect l="29333" t="22125" r="27067" b="26875"/>
          <a:stretch/>
        </p:blipFill>
        <p:spPr>
          <a:xfrm>
            <a:off x="4641584" y="5730240"/>
            <a:ext cx="736258" cy="459317"/>
          </a:xfrm>
          <a:prstGeom prst="rect">
            <a:avLst/>
          </a:prstGeom>
        </p:spPr>
      </p:pic>
      <p:sp>
        <p:nvSpPr>
          <p:cNvPr id="31" name="Объект 21">
            <a:extLst>
              <a:ext uri="{FF2B5EF4-FFF2-40B4-BE49-F238E27FC236}">
                <a16:creationId xmlns:a16="http://schemas.microsoft.com/office/drawing/2014/main" id="{291D6807-36B1-4E7B-BD57-06D1936AD877}"/>
              </a:ext>
            </a:extLst>
          </p:cNvPr>
          <p:cNvSpPr txBox="1">
            <a:spLocks/>
          </p:cNvSpPr>
          <p:nvPr/>
        </p:nvSpPr>
        <p:spPr>
          <a:xfrm>
            <a:off x="8440859" y="3521324"/>
            <a:ext cx="3421738" cy="1159371"/>
          </a:xfrm>
          <a:prstGeom prst="rect">
            <a:avLst/>
          </a:prstGeom>
        </p:spPr>
        <p:txBody>
          <a:bodyPr>
            <a:noAutofit/>
          </a:bodyPr>
          <a:lstStyle/>
          <a:p>
            <a:pPr marL="180975" lvl="0" indent="-180975">
              <a:spcAft>
                <a:spcPts val="600"/>
              </a:spcAft>
              <a:buClr>
                <a:prstClr val="black"/>
              </a:buClr>
              <a:buSzPct val="100000"/>
              <a:buFont typeface="Wingdings" panose="05000000000000000000" pitchFamily="2" charset="2"/>
              <a:buChar char="§"/>
              <a:defRPr/>
            </a:pPr>
            <a:r>
              <a:rPr lang="en-US" sz="1100" dirty="0">
                <a:solidFill>
                  <a:srgbClr val="262626"/>
                </a:solidFill>
                <a:latin typeface="Verdana" panose="020B0604030504040204" pitchFamily="34" charset="0"/>
                <a:ea typeface="Verdana" panose="020B0604030504040204" pitchFamily="34" charset="0"/>
              </a:rPr>
              <a:t>NTI accelerator </a:t>
            </a:r>
            <a:r>
              <a:rPr lang="ru-RU" sz="1100" dirty="0">
                <a:solidFill>
                  <a:srgbClr val="262626"/>
                </a:solidFill>
                <a:latin typeface="Verdana" panose="020B0604030504040204" pitchFamily="34" charset="0"/>
                <a:ea typeface="Verdana" panose="020B0604030504040204" pitchFamily="34" charset="0"/>
              </a:rPr>
              <a:t>–</a:t>
            </a:r>
            <a:r>
              <a:rPr lang="en-US" sz="1100" dirty="0">
                <a:solidFill>
                  <a:srgbClr val="262626"/>
                </a:solidFill>
                <a:latin typeface="Verdana" panose="020B0604030504040204" pitchFamily="34" charset="0"/>
                <a:ea typeface="Verdana" panose="020B0604030504040204" pitchFamily="34" charset="0"/>
              </a:rPr>
              <a:t> Startup Industry. Accelerator for engineers </a:t>
            </a:r>
            <a:r>
              <a:rPr lang="ru-RU" sz="1100" dirty="0">
                <a:solidFill>
                  <a:srgbClr val="262626"/>
                </a:solidFill>
                <a:latin typeface="Verdana" panose="020B0604030504040204" pitchFamily="34" charset="0"/>
                <a:ea typeface="Verdana" panose="020B0604030504040204" pitchFamily="34" charset="0"/>
              </a:rPr>
              <a:t>– </a:t>
            </a:r>
            <a:r>
              <a:rPr kumimoji="0" lang="ru-RU" sz="1100" b="1" i="0" u="none" strike="noStrike" kern="1200" cap="none" spc="0" normalizeH="0" baseline="0" noProof="0" dirty="0">
                <a:ln>
                  <a:noFill/>
                </a:ln>
                <a:solidFill>
                  <a:srgbClr val="262626"/>
                </a:solidFill>
                <a:effectLst/>
                <a:uLnTx/>
                <a:uFillTx/>
                <a:latin typeface="Verdana" panose="020B0604030504040204" pitchFamily="34" charset="0"/>
                <a:ea typeface="Verdana" panose="020B0604030504040204" pitchFamily="34" charset="0"/>
                <a:cs typeface="+mn-cs"/>
              </a:rPr>
              <a:t>64</a:t>
            </a:r>
            <a:r>
              <a:rPr kumimoji="0" lang="ru-RU" sz="1100" b="0" i="0" u="none" strike="noStrike" kern="1200" cap="none" spc="0" normalizeH="0" baseline="0" noProof="0" dirty="0">
                <a:ln>
                  <a:noFill/>
                </a:ln>
                <a:solidFill>
                  <a:srgbClr val="262626"/>
                </a:solidFill>
                <a:effectLst/>
                <a:uLnTx/>
                <a:uFillTx/>
                <a:latin typeface="Verdana" panose="020B0604030504040204" pitchFamily="34" charset="0"/>
                <a:ea typeface="Verdana" panose="020B0604030504040204" pitchFamily="34" charset="0"/>
                <a:cs typeface="+mn-cs"/>
              </a:rPr>
              <a:t> </a:t>
            </a:r>
            <a:r>
              <a:rPr kumimoji="0" lang="en-US" sz="1100" b="0" i="0" u="none" strike="noStrike" kern="1200" cap="none" spc="0" normalizeH="0" baseline="0" noProof="0" dirty="0">
                <a:ln>
                  <a:noFill/>
                </a:ln>
                <a:solidFill>
                  <a:srgbClr val="262626"/>
                </a:solidFill>
                <a:effectLst/>
                <a:uLnTx/>
                <a:uFillTx/>
                <a:latin typeface="Verdana" panose="020B0604030504040204" pitchFamily="34" charset="0"/>
                <a:ea typeface="Verdana" panose="020B0604030504040204" pitchFamily="34" charset="0"/>
                <a:cs typeface="+mn-cs"/>
              </a:rPr>
              <a:t>shortlisted</a:t>
            </a:r>
            <a:r>
              <a:rPr kumimoji="0" lang="en-US" sz="1100" b="0" i="0" u="none" strike="noStrike" kern="1200" cap="none" spc="0" normalizeH="0" noProof="0" dirty="0">
                <a:ln>
                  <a:noFill/>
                </a:ln>
                <a:solidFill>
                  <a:srgbClr val="262626"/>
                </a:solidFill>
                <a:effectLst/>
                <a:uLnTx/>
                <a:uFillTx/>
                <a:latin typeface="Verdana" panose="020B0604030504040204" pitchFamily="34" charset="0"/>
                <a:ea typeface="Verdana" panose="020B0604030504040204" pitchFamily="34" charset="0"/>
                <a:cs typeface="+mn-cs"/>
              </a:rPr>
              <a:t> projects</a:t>
            </a:r>
            <a:endParaRPr kumimoji="0" lang="ru-RU" sz="1100" b="0" i="0" u="none" strike="noStrike" kern="1200" cap="none" spc="0" normalizeH="0" baseline="0" noProof="0" dirty="0">
              <a:ln>
                <a:noFill/>
              </a:ln>
              <a:solidFill>
                <a:srgbClr val="262626"/>
              </a:solidFill>
              <a:effectLst/>
              <a:uLnTx/>
              <a:uFillTx/>
              <a:latin typeface="Verdana" panose="020B0604030504040204" pitchFamily="34" charset="0"/>
              <a:ea typeface="Verdana" panose="020B0604030504040204" pitchFamily="34" charset="0"/>
              <a:cs typeface="+mn-cs"/>
            </a:endParaRPr>
          </a:p>
          <a:p>
            <a:pPr marL="180975" lvl="0" indent="-180975">
              <a:spcAft>
                <a:spcPts val="600"/>
              </a:spcAft>
              <a:buClr>
                <a:prstClr val="black"/>
              </a:buClr>
              <a:buSzPct val="100000"/>
              <a:buFont typeface="Wingdings" panose="05000000000000000000" pitchFamily="2" charset="2"/>
              <a:buChar char="§"/>
              <a:defRPr/>
            </a:pPr>
            <a:r>
              <a:rPr lang="en-US" sz="1100" dirty="0">
                <a:solidFill>
                  <a:srgbClr val="262626"/>
                </a:solidFill>
                <a:latin typeface="Verdana" panose="020B0604030504040204" pitchFamily="34" charset="0"/>
                <a:ea typeface="Verdana" panose="020B0604030504040204" pitchFamily="34" charset="0"/>
              </a:rPr>
              <a:t>Entrepreneurial Boiling Point </a:t>
            </a:r>
            <a:r>
              <a:rPr lang="ru-RU" sz="1100" dirty="0">
                <a:solidFill>
                  <a:srgbClr val="262626"/>
                </a:solidFill>
                <a:latin typeface="Verdana" panose="020B0604030504040204" pitchFamily="34" charset="0"/>
                <a:ea typeface="Verdana" panose="020B0604030504040204" pitchFamily="34" charset="0"/>
              </a:rPr>
              <a:t>–</a:t>
            </a:r>
            <a:r>
              <a:rPr lang="en-US" sz="1100" dirty="0">
                <a:solidFill>
                  <a:srgbClr val="262626"/>
                </a:solidFill>
                <a:latin typeface="Verdana" panose="020B0604030504040204" pitchFamily="34" charset="0"/>
                <a:ea typeface="Verdana" panose="020B0604030504040204" pitchFamily="34" charset="0"/>
              </a:rPr>
              <a:t> more than </a:t>
            </a:r>
            <a:r>
              <a:rPr lang="en-US" sz="1100" b="1" dirty="0">
                <a:solidFill>
                  <a:srgbClr val="262626"/>
                </a:solidFill>
                <a:latin typeface="Verdana" panose="020B0604030504040204" pitchFamily="34" charset="0"/>
                <a:ea typeface="Verdana" panose="020B0604030504040204" pitchFamily="34" charset="0"/>
              </a:rPr>
              <a:t>60</a:t>
            </a:r>
            <a:r>
              <a:rPr lang="en-US" sz="1100" dirty="0">
                <a:solidFill>
                  <a:srgbClr val="262626"/>
                </a:solidFill>
                <a:latin typeface="Verdana" panose="020B0604030504040204" pitchFamily="34" charset="0"/>
                <a:ea typeface="Verdana" panose="020B0604030504040204" pitchFamily="34" charset="0"/>
              </a:rPr>
              <a:t> events in </a:t>
            </a:r>
            <a:r>
              <a:rPr lang="en-US" sz="1100" b="1" dirty="0">
                <a:solidFill>
                  <a:srgbClr val="262626"/>
                </a:solidFill>
                <a:latin typeface="Verdana" panose="020B0604030504040204" pitchFamily="34" charset="0"/>
                <a:ea typeface="Verdana" panose="020B0604030504040204" pitchFamily="34" charset="0"/>
              </a:rPr>
              <a:t>3</a:t>
            </a:r>
            <a:r>
              <a:rPr lang="en-US" sz="1100" dirty="0">
                <a:solidFill>
                  <a:srgbClr val="262626"/>
                </a:solidFill>
                <a:latin typeface="Verdana" panose="020B0604030504040204" pitchFamily="34" charset="0"/>
                <a:ea typeface="Verdana" panose="020B0604030504040204" pitchFamily="34" charset="0"/>
              </a:rPr>
              <a:t> months</a:t>
            </a:r>
            <a:endParaRPr kumimoji="0" lang="ru-RU" sz="1100" b="0" i="0" u="none" strike="noStrike" kern="1200" cap="none" spc="0" normalizeH="0" baseline="0" noProof="0" dirty="0">
              <a:ln>
                <a:noFill/>
              </a:ln>
              <a:solidFill>
                <a:srgbClr val="262626"/>
              </a:solidFill>
              <a:effectLst/>
              <a:uLnTx/>
              <a:uFillTx/>
              <a:latin typeface="Verdana" panose="020B0604030504040204" pitchFamily="34" charset="0"/>
              <a:ea typeface="Verdana" panose="020B0604030504040204" pitchFamily="34" charset="0"/>
              <a:cs typeface="+mn-cs"/>
            </a:endParaRPr>
          </a:p>
        </p:txBody>
      </p:sp>
      <p:sp>
        <p:nvSpPr>
          <p:cNvPr id="35" name="Прямоугольник 34">
            <a:extLst>
              <a:ext uri="{FF2B5EF4-FFF2-40B4-BE49-F238E27FC236}">
                <a16:creationId xmlns:a16="http://schemas.microsoft.com/office/drawing/2014/main" id="{90DCBB16-C667-488B-BFB1-84FDD8E16B94}"/>
              </a:ext>
            </a:extLst>
          </p:cNvPr>
          <p:cNvSpPr/>
          <p:nvPr/>
        </p:nvSpPr>
        <p:spPr>
          <a:xfrm>
            <a:off x="8440859" y="2685484"/>
            <a:ext cx="3241040" cy="1092607"/>
          </a:xfrm>
          <a:prstGeom prst="rect">
            <a:avLst/>
          </a:prstGeom>
        </p:spPr>
        <p:txBody>
          <a:bodyPr wrap="square">
            <a:spAutoFit/>
          </a:bodyPr>
          <a:lstStyle/>
          <a:p>
            <a:pPr lvl="0">
              <a:spcAft>
                <a:spcPts val="600"/>
              </a:spcAft>
              <a:buClr>
                <a:srgbClr val="28BE46"/>
              </a:buClr>
              <a:buSzPct val="150000"/>
              <a:defRPr/>
            </a:pPr>
            <a:r>
              <a:rPr lang="en-US" sz="1200" b="1" dirty="0">
                <a:solidFill>
                  <a:prstClr val="black"/>
                </a:solidFill>
                <a:latin typeface="Verdana" panose="020B0604030504040204" pitchFamily="34" charset="0"/>
                <a:ea typeface="Verdana" panose="020B0604030504040204" pitchFamily="34" charset="0"/>
              </a:rPr>
              <a:t>Projects of the Ministry of Science and Higher Education with the support of the National Technology Initiative (NTI):</a:t>
            </a:r>
          </a:p>
          <a:p>
            <a:pPr marL="180975" indent="-180975">
              <a:spcAft>
                <a:spcPts val="600"/>
              </a:spcAft>
              <a:buClr>
                <a:prstClr val="black"/>
              </a:buClr>
              <a:buSzPct val="100000"/>
              <a:buFont typeface="Wingdings" panose="05000000000000000000" pitchFamily="2" charset="2"/>
              <a:buChar char="§"/>
              <a:defRPr/>
            </a:pPr>
            <a:endParaRPr lang="ru-RU" sz="1100" dirty="0">
              <a:solidFill>
                <a:srgbClr val="262626"/>
              </a:solidFill>
              <a:latin typeface="Verdana" panose="020B0604030504040204" pitchFamily="34" charset="0"/>
              <a:ea typeface="Verdana" panose="020B0604030504040204" pitchFamily="34" charset="0"/>
            </a:endParaRPr>
          </a:p>
        </p:txBody>
      </p:sp>
      <p:sp>
        <p:nvSpPr>
          <p:cNvPr id="38" name="Прямоугольник 37">
            <a:extLst>
              <a:ext uri="{FF2B5EF4-FFF2-40B4-BE49-F238E27FC236}">
                <a16:creationId xmlns:a16="http://schemas.microsoft.com/office/drawing/2014/main" id="{B2F1D2BA-997D-47EA-BAC4-6D34E4F87493}"/>
              </a:ext>
            </a:extLst>
          </p:cNvPr>
          <p:cNvSpPr/>
          <p:nvPr/>
        </p:nvSpPr>
        <p:spPr>
          <a:xfrm>
            <a:off x="8440859" y="4722542"/>
            <a:ext cx="3253870" cy="307777"/>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600"/>
              </a:spcAft>
              <a:buClr>
                <a:prstClr val="black"/>
              </a:buClr>
              <a:buSzPct val="100000"/>
              <a:buFontTx/>
              <a:buNone/>
              <a:tabLst/>
              <a:defRPr/>
            </a:pPr>
            <a:r>
              <a:rPr kumimoji="0" lang="en-US" sz="1400" b="1" i="0" u="none" strike="noStrike" kern="1200" cap="none" spc="0" normalizeH="0" baseline="0" noProof="0" dirty="0">
                <a:ln>
                  <a:noFill/>
                </a:ln>
                <a:solidFill>
                  <a:srgbClr val="28BE46"/>
                </a:solidFill>
                <a:effectLst/>
                <a:uLnTx/>
                <a:uFillTx/>
                <a:latin typeface="Verdana" panose="020B0604030504040204" pitchFamily="34" charset="0"/>
                <a:ea typeface="Verdana" panose="020B0604030504040204" pitchFamily="34" charset="0"/>
                <a:cs typeface="+mn-cs"/>
              </a:rPr>
              <a:t>ECOSYSTEM PERFORMANCE</a:t>
            </a:r>
            <a:endParaRPr kumimoji="0" lang="ru-RU" sz="1400" b="1" i="0" u="none" strike="noStrike" kern="1200" cap="none" spc="0" normalizeH="0" baseline="0" noProof="0" dirty="0">
              <a:ln>
                <a:noFill/>
              </a:ln>
              <a:solidFill>
                <a:srgbClr val="28BE46"/>
              </a:solidFill>
              <a:effectLst/>
              <a:uLnTx/>
              <a:uFillTx/>
              <a:latin typeface="Verdana" panose="020B0604030504040204" pitchFamily="34" charset="0"/>
              <a:ea typeface="Verdana" panose="020B0604030504040204" pitchFamily="34" charset="0"/>
              <a:cs typeface="+mn-cs"/>
            </a:endParaRPr>
          </a:p>
        </p:txBody>
      </p:sp>
      <p:sp>
        <p:nvSpPr>
          <p:cNvPr id="39" name="Объект 21">
            <a:extLst>
              <a:ext uri="{FF2B5EF4-FFF2-40B4-BE49-F238E27FC236}">
                <a16:creationId xmlns:a16="http://schemas.microsoft.com/office/drawing/2014/main" id="{8E280E8A-7EEA-4795-8311-B3B980FDEFDC}"/>
              </a:ext>
            </a:extLst>
          </p:cNvPr>
          <p:cNvSpPr txBox="1">
            <a:spLocks/>
          </p:cNvSpPr>
          <p:nvPr/>
        </p:nvSpPr>
        <p:spPr>
          <a:xfrm>
            <a:off x="8440859" y="5072166"/>
            <a:ext cx="3241040" cy="1360044"/>
          </a:xfrm>
          <a:prstGeom prst="rect">
            <a:avLst/>
          </a:prstGeom>
        </p:spPr>
        <p:txBody>
          <a:bodyPr>
            <a:normAutofit fontScale="92500" lnSpcReduction="10000"/>
          </a:bodyPr>
          <a:lstStyle/>
          <a:p>
            <a:pPr marL="180975" lvl="0" indent="-180975">
              <a:spcAft>
                <a:spcPts val="600"/>
              </a:spcAft>
              <a:buClr>
                <a:prstClr val="black"/>
              </a:buClr>
              <a:buSzPct val="100000"/>
              <a:buFont typeface="Wingdings" panose="05000000000000000000" pitchFamily="2" charset="2"/>
              <a:buChar char="§"/>
              <a:defRPr/>
            </a:pPr>
            <a:r>
              <a:rPr lang="ru-RU" sz="1100" b="1" dirty="0">
                <a:solidFill>
                  <a:srgbClr val="262626"/>
                </a:solidFill>
                <a:latin typeface="Verdana" panose="020B0604030504040204" pitchFamily="34" charset="0"/>
                <a:ea typeface="Verdana" panose="020B0604030504040204" pitchFamily="34" charset="0"/>
              </a:rPr>
              <a:t>64 </a:t>
            </a:r>
            <a:r>
              <a:rPr lang="en-US" sz="1100" dirty="0">
                <a:solidFill>
                  <a:srgbClr val="262626"/>
                </a:solidFill>
                <a:latin typeface="Verdana" panose="020B0604030504040204" pitchFamily="34" charset="0"/>
                <a:ea typeface="Verdana" panose="020B0604030504040204" pitchFamily="34" charset="0"/>
              </a:rPr>
              <a:t>startups as graduation theses</a:t>
            </a:r>
            <a:endParaRPr kumimoji="0" lang="ru-RU" sz="1100" b="0" i="0" u="none" strike="noStrike" kern="1200" cap="none" spc="0" normalizeH="0" baseline="0" noProof="0" dirty="0">
              <a:ln>
                <a:noFill/>
              </a:ln>
              <a:solidFill>
                <a:srgbClr val="262626"/>
              </a:solidFill>
              <a:effectLst/>
              <a:uLnTx/>
              <a:uFillTx/>
              <a:latin typeface="Verdana" panose="020B0604030504040204" pitchFamily="34" charset="0"/>
              <a:ea typeface="Verdana" panose="020B0604030504040204" pitchFamily="34" charset="0"/>
              <a:cs typeface="+mn-cs"/>
            </a:endParaRPr>
          </a:p>
          <a:p>
            <a:pPr marL="180975" lvl="0" indent="-180975">
              <a:spcAft>
                <a:spcPts val="600"/>
              </a:spcAft>
              <a:buClr>
                <a:prstClr val="black"/>
              </a:buClr>
              <a:buSzPct val="100000"/>
              <a:buFont typeface="Wingdings" panose="05000000000000000000" pitchFamily="2" charset="2"/>
              <a:buChar char="§"/>
              <a:defRPr/>
            </a:pPr>
            <a:r>
              <a:rPr kumimoji="0" lang="ru-RU" sz="1100" b="1" i="0" u="none" strike="noStrike" kern="1200" cap="none" spc="0" normalizeH="0" baseline="0" noProof="0" dirty="0">
                <a:ln>
                  <a:noFill/>
                </a:ln>
                <a:solidFill>
                  <a:srgbClr val="262626"/>
                </a:solidFill>
                <a:effectLst/>
                <a:uLnTx/>
                <a:uFillTx/>
                <a:latin typeface="Verdana" panose="020B0604030504040204" pitchFamily="34" charset="0"/>
                <a:ea typeface="Verdana" panose="020B0604030504040204" pitchFamily="34" charset="0"/>
                <a:cs typeface="+mn-cs"/>
              </a:rPr>
              <a:t>22</a:t>
            </a:r>
            <a:r>
              <a:rPr kumimoji="0" lang="ru-RU" sz="1100" b="0" i="0" u="none" strike="noStrike" kern="1200" cap="none" spc="0" normalizeH="0" baseline="0" noProof="0" dirty="0">
                <a:ln>
                  <a:noFill/>
                </a:ln>
                <a:solidFill>
                  <a:srgbClr val="262626"/>
                </a:solidFill>
                <a:effectLst/>
                <a:uLnTx/>
                <a:uFillTx/>
                <a:latin typeface="Verdana" panose="020B0604030504040204" pitchFamily="34" charset="0"/>
                <a:ea typeface="Verdana" panose="020B0604030504040204" pitchFamily="34" charset="0"/>
                <a:cs typeface="+mn-cs"/>
              </a:rPr>
              <a:t> (2) </a:t>
            </a:r>
            <a:r>
              <a:rPr lang="en-US" sz="1100" dirty="0">
                <a:solidFill>
                  <a:srgbClr val="262626"/>
                </a:solidFill>
                <a:latin typeface="Verdana" panose="020B0604030504040204" pitchFamily="34" charset="0"/>
                <a:ea typeface="Verdana" panose="020B0604030504040204" pitchFamily="34" charset="0"/>
              </a:rPr>
              <a:t>winners of the Student Startup Competition supported by Innovation Promotion Fund</a:t>
            </a:r>
            <a:endParaRPr kumimoji="0" lang="ru-RU" sz="1100" b="0" i="0" u="none" strike="noStrike" kern="1200" cap="none" spc="0" normalizeH="0" baseline="0" noProof="0" dirty="0">
              <a:ln>
                <a:noFill/>
              </a:ln>
              <a:solidFill>
                <a:srgbClr val="262626"/>
              </a:solidFill>
              <a:effectLst/>
              <a:uLnTx/>
              <a:uFillTx/>
              <a:latin typeface="Verdana" panose="020B0604030504040204" pitchFamily="34" charset="0"/>
              <a:ea typeface="Verdana" panose="020B0604030504040204" pitchFamily="34" charset="0"/>
              <a:cs typeface="+mn-cs"/>
            </a:endParaRPr>
          </a:p>
          <a:p>
            <a:pPr marL="180975" lvl="0" indent="-180975">
              <a:spcAft>
                <a:spcPts val="600"/>
              </a:spcAft>
              <a:buClr>
                <a:prstClr val="black"/>
              </a:buClr>
              <a:buSzPct val="100000"/>
              <a:buFont typeface="Wingdings" panose="05000000000000000000" pitchFamily="2" charset="2"/>
              <a:buChar char="§"/>
              <a:defRPr/>
            </a:pPr>
            <a:r>
              <a:rPr kumimoji="0" lang="ru-RU" sz="1100" b="1" i="0" u="none" strike="noStrike" kern="1200" cap="none" spc="0" normalizeH="0" baseline="0" noProof="0" dirty="0">
                <a:ln>
                  <a:noFill/>
                </a:ln>
                <a:solidFill>
                  <a:srgbClr val="262626"/>
                </a:solidFill>
                <a:effectLst/>
                <a:uLnTx/>
                <a:uFillTx/>
                <a:latin typeface="Verdana" panose="020B0604030504040204" pitchFamily="34" charset="0"/>
                <a:ea typeface="Verdana" panose="020B0604030504040204" pitchFamily="34" charset="0"/>
                <a:cs typeface="+mn-cs"/>
              </a:rPr>
              <a:t>3</a:t>
            </a:r>
            <a:r>
              <a:rPr kumimoji="0" lang="ru-RU" sz="1100" b="0" i="0" u="none" strike="noStrike" kern="1200" cap="none" spc="0" normalizeH="0" baseline="0" noProof="0" dirty="0">
                <a:ln>
                  <a:noFill/>
                </a:ln>
                <a:solidFill>
                  <a:srgbClr val="262626"/>
                </a:solidFill>
                <a:effectLst/>
                <a:uLnTx/>
                <a:uFillTx/>
                <a:latin typeface="Verdana" panose="020B0604030504040204" pitchFamily="34" charset="0"/>
                <a:ea typeface="Verdana" panose="020B0604030504040204" pitchFamily="34" charset="0"/>
                <a:cs typeface="+mn-cs"/>
              </a:rPr>
              <a:t> </a:t>
            </a:r>
            <a:r>
              <a:rPr lang="en-US" sz="1100" dirty="0">
                <a:solidFill>
                  <a:srgbClr val="262626"/>
                </a:solidFill>
                <a:latin typeface="Verdana" panose="020B0604030504040204" pitchFamily="34" charset="0"/>
                <a:ea typeface="Verdana" panose="020B0604030504040204" pitchFamily="34" charset="0"/>
              </a:rPr>
              <a:t>grant winners from the Employment Center of </a:t>
            </a:r>
            <a:r>
              <a:rPr lang="en-US" sz="1100" dirty="0" err="1">
                <a:solidFill>
                  <a:srgbClr val="262626"/>
                </a:solidFill>
                <a:latin typeface="Verdana" panose="020B0604030504040204" pitchFamily="34" charset="0"/>
                <a:ea typeface="Verdana" panose="020B0604030504040204" pitchFamily="34" charset="0"/>
              </a:rPr>
              <a:t>Tatarstan</a:t>
            </a:r>
            <a:r>
              <a:rPr lang="en-US" sz="1100" dirty="0">
                <a:solidFill>
                  <a:srgbClr val="262626"/>
                </a:solidFill>
                <a:latin typeface="Verdana" panose="020B0604030504040204" pitchFamily="34" charset="0"/>
                <a:ea typeface="Verdana" panose="020B0604030504040204" pitchFamily="34" charset="0"/>
              </a:rPr>
              <a:t> for startup project implementation (100,000 RUB)</a:t>
            </a:r>
            <a:endParaRPr kumimoji="0" lang="ru-RU" sz="1100" b="0" i="0" u="none" strike="noStrike" kern="1200" cap="none" spc="0" normalizeH="0" baseline="0" noProof="0" dirty="0">
              <a:ln>
                <a:noFill/>
              </a:ln>
              <a:solidFill>
                <a:srgbClr val="262626"/>
              </a:solidFill>
              <a:effectLst/>
              <a:uLnTx/>
              <a:uFillTx/>
              <a:latin typeface="Verdana" panose="020B0604030504040204" pitchFamily="34" charset="0"/>
              <a:ea typeface="Verdana" panose="020B0604030504040204" pitchFamily="34" charset="0"/>
              <a:cs typeface="+mn-cs"/>
            </a:endParaRPr>
          </a:p>
          <a:p>
            <a:pPr marL="180975" marR="0" lvl="0" indent="-180975" algn="just" defTabSz="914400" rtl="0" eaLnBrk="1" fontAlgn="auto" latinLnBrk="0" hangingPunct="1">
              <a:lnSpc>
                <a:spcPct val="100000"/>
              </a:lnSpc>
              <a:spcBef>
                <a:spcPts val="0"/>
              </a:spcBef>
              <a:spcAft>
                <a:spcPts val="600"/>
              </a:spcAft>
              <a:buClr>
                <a:prstClr val="black"/>
              </a:buClr>
              <a:buSzPct val="100000"/>
              <a:buFont typeface="Wingdings" panose="05000000000000000000" pitchFamily="2" charset="2"/>
              <a:buChar char="§"/>
              <a:tabLst/>
              <a:defRPr/>
            </a:pPr>
            <a:endParaRPr kumimoji="0" lang="ru-RU" sz="1200" b="0" i="0" u="none" strike="noStrike" kern="1200" cap="none" spc="0" normalizeH="0" baseline="0" noProof="0" dirty="0">
              <a:ln>
                <a:noFill/>
              </a:ln>
              <a:solidFill>
                <a:srgbClr val="262626"/>
              </a:solidFill>
              <a:effectLst/>
              <a:uLnTx/>
              <a:uFillTx/>
              <a:latin typeface="Verdana" panose="020B0604030504040204" pitchFamily="34" charset="0"/>
              <a:ea typeface="Verdana" panose="020B0604030504040204" pitchFamily="34" charset="0"/>
              <a:cs typeface="+mn-cs"/>
            </a:endParaRPr>
          </a:p>
          <a:p>
            <a:pPr marL="180975" marR="0" lvl="0" indent="-180975" algn="l" defTabSz="914400" rtl="0" eaLnBrk="1" fontAlgn="auto" latinLnBrk="0" hangingPunct="1">
              <a:lnSpc>
                <a:spcPct val="100000"/>
              </a:lnSpc>
              <a:spcBef>
                <a:spcPts val="0"/>
              </a:spcBef>
              <a:spcAft>
                <a:spcPts val="600"/>
              </a:spcAft>
              <a:buClr>
                <a:prstClr val="black"/>
              </a:buClr>
              <a:buSzPct val="100000"/>
              <a:buFont typeface="Wingdings" panose="05000000000000000000" pitchFamily="2" charset="2"/>
              <a:buChar char="§"/>
              <a:tabLst/>
              <a:defRPr/>
            </a:pPr>
            <a:endParaRPr kumimoji="0" lang="ru-RU" sz="1200" b="0" i="0" u="none" strike="noStrike" kern="1200" cap="none" spc="0" normalizeH="0" baseline="0" noProof="0" dirty="0">
              <a:ln>
                <a:noFill/>
              </a:ln>
              <a:solidFill>
                <a:srgbClr val="262626"/>
              </a:solidFill>
              <a:effectLst/>
              <a:uLnTx/>
              <a:uFillTx/>
              <a:latin typeface="Verdana" panose="020B0604030504040204" pitchFamily="34" charset="0"/>
              <a:ea typeface="Verdana" panose="020B0604030504040204" pitchFamily="34" charset="0"/>
              <a:cs typeface="+mn-cs"/>
            </a:endParaRPr>
          </a:p>
        </p:txBody>
      </p:sp>
      <p:pic>
        <p:nvPicPr>
          <p:cNvPr id="2" name="Рисунок 1">
            <a:extLst>
              <a:ext uri="{FF2B5EF4-FFF2-40B4-BE49-F238E27FC236}">
                <a16:creationId xmlns:a16="http://schemas.microsoft.com/office/drawing/2014/main" id="{BEE12825-DA7B-3C1F-FCA1-4FAE276E296E}"/>
              </a:ext>
            </a:extLst>
          </p:cNvPr>
          <p:cNvPicPr>
            <a:picLocks noChangeAspect="1"/>
          </p:cNvPicPr>
          <p:nvPr/>
        </p:nvPicPr>
        <p:blipFill>
          <a:blip r:embed="rId8">
            <a:extLst>
              <a:ext uri="{28A0092B-C50C-407E-A947-70E740481C1C}">
                <a14:useLocalDpi xmlns:a14="http://schemas.microsoft.com/office/drawing/2010/main" val="0"/>
              </a:ext>
            </a:extLst>
          </a:blip>
          <a:srcRect/>
          <a:stretch/>
        </p:blipFill>
        <p:spPr>
          <a:xfrm>
            <a:off x="9908652" y="561895"/>
            <a:ext cx="1946933" cy="457393"/>
          </a:xfrm>
          <a:prstGeom prst="rect">
            <a:avLst/>
          </a:prstGeom>
        </p:spPr>
      </p:pic>
    </p:spTree>
    <p:extLst>
      <p:ext uri="{BB962C8B-B14F-4D97-AF65-F5344CB8AC3E}">
        <p14:creationId xmlns:p14="http://schemas.microsoft.com/office/powerpoint/2010/main" val="2736899732"/>
      </p:ext>
    </p:extLst>
  </p:cSld>
  <p:clrMapOvr>
    <a:masterClrMapping/>
  </p:clrMapOvr>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Стандартная">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Стандартная">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Тема Office">
  <a:themeElements>
    <a:clrScheme name="Стандартная">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Стандартная">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66071</TotalTime>
  <Words>1517</Words>
  <Application>Microsoft Macintosh PowerPoint</Application>
  <PresentationFormat>Широкоэкранный</PresentationFormat>
  <Paragraphs>261</Paragraphs>
  <Slides>12</Slides>
  <Notes>0</Notes>
  <HiddenSlides>0</HiddenSlides>
  <MMClips>0</MMClips>
  <ScaleCrop>false</ScaleCrop>
  <HeadingPairs>
    <vt:vector size="6" baseType="variant">
      <vt:variant>
        <vt:lpstr>Использованные шрифты</vt:lpstr>
      </vt:variant>
      <vt:variant>
        <vt:i4>4</vt:i4>
      </vt:variant>
      <vt:variant>
        <vt:lpstr>Тема</vt:lpstr>
      </vt:variant>
      <vt:variant>
        <vt:i4>1</vt:i4>
      </vt:variant>
      <vt:variant>
        <vt:lpstr>Заголовки слайдов</vt:lpstr>
      </vt:variant>
      <vt:variant>
        <vt:i4>12</vt:i4>
      </vt:variant>
    </vt:vector>
  </HeadingPairs>
  <TitlesOfParts>
    <vt:vector size="17" baseType="lpstr">
      <vt:lpstr>Arial</vt:lpstr>
      <vt:lpstr>Calibri</vt:lpstr>
      <vt:lpstr>Verdana</vt:lpstr>
      <vt:lpstr>Wingdings</vt:lpstr>
      <vt:lpstr>Тема Office</vt:lpstr>
      <vt:lpstr>Презентация PowerPoint</vt:lpstr>
      <vt:lpstr>Презентация PowerPoint</vt:lpstr>
      <vt:lpstr>TOMSK  POLYTECHNIC UNIVERSITY </vt:lpstr>
      <vt:lpstr>UNIVERSITY STRUCTURE</vt:lpstr>
      <vt:lpstr>EDUCATION</vt:lpstr>
      <vt:lpstr>EDUCATION</vt:lpstr>
      <vt:lpstr>SCIENCE</vt:lpstr>
      <vt:lpstr>TPU IN THE      PROGRAM OF THE MINISTRY OF SCIENCE AND HIGHER EDUCATION OF RUSSIA</vt:lpstr>
      <vt:lpstr>Презентация PowerPoint</vt:lpstr>
      <vt:lpstr>STRATEGIC PARTNERSHIP</vt:lpstr>
      <vt:lpstr>THANK YOU  FOR YOUR ATTENTION</vt:lpstr>
      <vt:lpstr>TPU IN THE PROGRAM OF THE MINISTRY OF SCIENCE AND HIGHER EDUCATION –  ADVANCED ENGINEERING SCHOOLS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Презентация PowerPoint</dc:title>
  <dc:creator>Admin</dc:creator>
  <cp:lastModifiedBy>Microsoft Office User</cp:lastModifiedBy>
  <cp:revision>441</cp:revision>
  <cp:lastPrinted>2021-08-02T01:21:27Z</cp:lastPrinted>
  <dcterms:created xsi:type="dcterms:W3CDTF">2021-07-15T12:03:34Z</dcterms:created>
  <dcterms:modified xsi:type="dcterms:W3CDTF">2023-07-17T03:09:06Z</dcterms:modified>
</cp:coreProperties>
</file>