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55FF"/>
    <a:srgbClr val="0096AA"/>
    <a:srgbClr val="286EDC"/>
    <a:srgbClr val="FAB400"/>
    <a:srgbClr val="C83AF6"/>
    <a:srgbClr val="91D200"/>
    <a:srgbClr val="0096FF"/>
    <a:srgbClr val="28BE46"/>
    <a:srgbClr val="393939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21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Дополнительное название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ФИО выступающего,</a:t>
            </a:r>
          </a:p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10"/>
            <a:ext cx="2295536" cy="496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26" y="1199210"/>
            <a:ext cx="3806154" cy="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78" y="577167"/>
            <a:ext cx="3606672" cy="4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92" y="673100"/>
            <a:ext cx="2967359" cy="3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3605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7384"/>
            <a:ext cx="2016746" cy="2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7384"/>
            <a:ext cx="2016746" cy="2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289324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901316"/>
            <a:ext cx="2727311" cy="3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31215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901316"/>
            <a:ext cx="2727311" cy="3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64" y="901316"/>
            <a:ext cx="2727311" cy="3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4882610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66" y="880816"/>
            <a:ext cx="2002827" cy="2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630383"/>
            <a:ext cx="2727311" cy="3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630383"/>
            <a:ext cx="2727311" cy="3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2970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7384"/>
            <a:ext cx="2016746" cy="2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06" y="394863"/>
            <a:ext cx="2016746" cy="2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</a:p>
          <a:p>
            <a:pPr lvl="3"/>
            <a:r>
              <a:rPr lang="ru-RU" dirty="0" smtClean="0"/>
              <a:t>Четвертый</a:t>
            </a:r>
          </a:p>
          <a:p>
            <a:pPr lvl="4"/>
            <a:r>
              <a:rPr lang="ru-RU" dirty="0" smtClean="0"/>
              <a:t>Пятый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ШХБМТ-ТПУ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955FF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ШИП-лев_ТПУ_бумага_2022" id="{BA3D00C3-2EB5-4A80-BE02-9F53442CF178}" vid="{B0FD3526-1566-40DE-A42F-8C2035708E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Тема Office</vt:lpstr>
      <vt:lpstr>PowerPoint Presentation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word</cp:lastModifiedBy>
  <cp:revision>2</cp:revision>
  <cp:lastPrinted>2021-08-02T01:21:27Z</cp:lastPrinted>
  <dcterms:created xsi:type="dcterms:W3CDTF">2022-10-31T07:21:57Z</dcterms:created>
  <dcterms:modified xsi:type="dcterms:W3CDTF">2022-11-22T08:10:12Z</dcterms:modified>
</cp:coreProperties>
</file>